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8" r:id="rId2"/>
    <p:sldMasterId id="2147483750" r:id="rId3"/>
    <p:sldMasterId id="2147483765" r:id="rId4"/>
  </p:sldMasterIdLst>
  <p:notesMasterIdLst>
    <p:notesMasterId r:id="rId15"/>
  </p:notesMasterIdLst>
  <p:handoutMasterIdLst>
    <p:handoutMasterId r:id="rId16"/>
  </p:handoutMasterIdLst>
  <p:sldIdLst>
    <p:sldId id="640" r:id="rId5"/>
    <p:sldId id="645" r:id="rId6"/>
    <p:sldId id="646" r:id="rId7"/>
    <p:sldId id="647" r:id="rId8"/>
    <p:sldId id="648" r:id="rId9"/>
    <p:sldId id="649" r:id="rId10"/>
    <p:sldId id="650" r:id="rId11"/>
    <p:sldId id="651" r:id="rId12"/>
    <p:sldId id="652" r:id="rId13"/>
    <p:sldId id="642" r:id="rId14"/>
  </p:sldIdLst>
  <p:sldSz cx="13817600" cy="7772400"/>
  <p:notesSz cx="7315200" cy="9601200"/>
  <p:defaultTextStyle>
    <a:defPPr>
      <a:defRPr lang="en-US"/>
    </a:defPPr>
    <a:lvl1pPr marL="0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D4D9"/>
    <a:srgbClr val="FFFFFF"/>
    <a:srgbClr val="000000"/>
    <a:srgbClr val="E1963E"/>
    <a:srgbClr val="FF05FF"/>
    <a:srgbClr val="F4DC83"/>
    <a:srgbClr val="1DF7DD"/>
    <a:srgbClr val="C00000"/>
    <a:srgbClr val="D0C883"/>
    <a:srgbClr val="CBD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C2056B-899D-C766-0755-A6A855ACBB43}" v="7" dt="2019-11-12T22:42:58.718"/>
    <p1510:client id="{868AE99B-E908-05BA-DC36-725E7DAADC0C}" v="50" dt="2019-11-12T23:31:56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0" y="336"/>
      </p:cViewPr>
      <p:guideLst>
        <p:guide orient="horz" pos="2448"/>
        <p:guide pos="435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0481038ed569091029a10094bc4ff3d9b590595ecbae45ddc960713ef0027769::" providerId="AD" clId="Web-{868AE99B-E908-05BA-DC36-725E7DAADC0C}"/>
    <pc:docChg chg="modSld">
      <pc:chgData name="Guest User" userId="S::urn:spo:anon#0481038ed569091029a10094bc4ff3d9b590595ecbae45ddc960713ef0027769::" providerId="AD" clId="Web-{868AE99B-E908-05BA-DC36-725E7DAADC0C}" dt="2019-11-12T23:31:56.411" v="49"/>
      <pc:docMkLst>
        <pc:docMk/>
      </pc:docMkLst>
      <pc:sldChg chg="delSp">
        <pc:chgData name="Guest User" userId="S::urn:spo:anon#0481038ed569091029a10094bc4ff3d9b590595ecbae45ddc960713ef0027769::" providerId="AD" clId="Web-{868AE99B-E908-05BA-DC36-725E7DAADC0C}" dt="2019-11-12T22:33:17.518" v="1"/>
        <pc:sldMkLst>
          <pc:docMk/>
          <pc:sldMk cId="3896766693" sldId="619"/>
        </pc:sldMkLst>
        <pc:spChg chg="del">
          <ac:chgData name="Guest User" userId="S::urn:spo:anon#0481038ed569091029a10094bc4ff3d9b590595ecbae45ddc960713ef0027769::" providerId="AD" clId="Web-{868AE99B-E908-05BA-DC36-725E7DAADC0C}" dt="2019-11-12T22:33:17.518" v="1"/>
          <ac:spMkLst>
            <pc:docMk/>
            <pc:sldMk cId="3896766693" sldId="619"/>
            <ac:spMk id="3" creationId="{00000000-0000-0000-0000-000000000000}"/>
          </ac:spMkLst>
        </pc:spChg>
      </pc:sldChg>
      <pc:sldChg chg="delSp">
        <pc:chgData name="Guest User" userId="S::urn:spo:anon#0481038ed569091029a10094bc4ff3d9b590595ecbae45ddc960713ef0027769::" providerId="AD" clId="Web-{868AE99B-E908-05BA-DC36-725E7DAADC0C}" dt="2019-11-12T22:33:11.814" v="0"/>
        <pc:sldMkLst>
          <pc:docMk/>
          <pc:sldMk cId="2759794846" sldId="620"/>
        </pc:sldMkLst>
        <pc:spChg chg="del">
          <ac:chgData name="Guest User" userId="S::urn:spo:anon#0481038ed569091029a10094bc4ff3d9b590595ecbae45ddc960713ef0027769::" providerId="AD" clId="Web-{868AE99B-E908-05BA-DC36-725E7DAADC0C}" dt="2019-11-12T22:33:11.814" v="0"/>
          <ac:spMkLst>
            <pc:docMk/>
            <pc:sldMk cId="2759794846" sldId="620"/>
            <ac:spMk id="3" creationId="{00000000-0000-0000-0000-000000000000}"/>
          </ac:spMkLst>
        </pc:spChg>
      </pc:sldChg>
      <pc:sldChg chg="modSp">
        <pc:chgData name="Guest User" userId="S::urn:spo:anon#0481038ed569091029a10094bc4ff3d9b590595ecbae45ddc960713ef0027769::" providerId="AD" clId="Web-{868AE99B-E908-05BA-DC36-725E7DAADC0C}" dt="2019-11-12T23:17:58.768" v="44" actId="1076"/>
        <pc:sldMkLst>
          <pc:docMk/>
          <pc:sldMk cId="1349675476" sldId="632"/>
        </pc:sldMkLst>
        <pc:spChg chg="mod">
          <ac:chgData name="Guest User" userId="S::urn:spo:anon#0481038ed569091029a10094bc4ff3d9b590595ecbae45ddc960713ef0027769::" providerId="AD" clId="Web-{868AE99B-E908-05BA-DC36-725E7DAADC0C}" dt="2019-11-12T23:17:58.768" v="44" actId="1076"/>
          <ac:spMkLst>
            <pc:docMk/>
            <pc:sldMk cId="1349675476" sldId="632"/>
            <ac:spMk id="4" creationId="{5CAE1F35-0338-485C-8A8F-8D5437CF75A9}"/>
          </ac:spMkLst>
        </pc:spChg>
      </pc:sldChg>
      <pc:sldChg chg="addSp delSp modSp">
        <pc:chgData name="Guest User" userId="S::urn:spo:anon#0481038ed569091029a10094bc4ff3d9b590595ecbae45ddc960713ef0027769::" providerId="AD" clId="Web-{868AE99B-E908-05BA-DC36-725E7DAADC0C}" dt="2019-11-12T23:31:56.411" v="49"/>
        <pc:sldMkLst>
          <pc:docMk/>
          <pc:sldMk cId="1931138451" sldId="643"/>
        </pc:sldMkLst>
        <pc:spChg chg="add mod">
          <ac:chgData name="Guest User" userId="S::urn:spo:anon#0481038ed569091029a10094bc4ff3d9b590595ecbae45ddc960713ef0027769::" providerId="AD" clId="Web-{868AE99B-E908-05BA-DC36-725E7DAADC0C}" dt="2019-11-12T23:31:34.771" v="46" actId="1076"/>
          <ac:spMkLst>
            <pc:docMk/>
            <pc:sldMk cId="1931138451" sldId="643"/>
            <ac:spMk id="16" creationId="{BC7E7AAB-69A7-4593-84F7-1637D9D91DB9}"/>
          </ac:spMkLst>
        </pc:spChg>
        <pc:spChg chg="add del mod">
          <ac:chgData name="Guest User" userId="S::urn:spo:anon#0481038ed569091029a10094bc4ff3d9b590595ecbae45ddc960713ef0027769::" providerId="AD" clId="Web-{868AE99B-E908-05BA-DC36-725E7DAADC0C}" dt="2019-11-12T23:31:56.411" v="49"/>
          <ac:spMkLst>
            <pc:docMk/>
            <pc:sldMk cId="1931138451" sldId="643"/>
            <ac:spMk id="17" creationId="{A8F10631-7478-4015-AE24-008215CEE09F}"/>
          </ac:spMkLst>
        </pc:spChg>
      </pc:sldChg>
    </pc:docChg>
  </pc:docChgLst>
  <pc:docChgLst>
    <pc:chgData name="Guest User" userId="S::urn:spo:anon#0481038ed569091029a10094bc4ff3d9b590595ecbae45ddc960713ef0027769::" providerId="AD" clId="Web-{66C2056B-899D-C766-0755-A6A855ACBB43}"/>
    <pc:docChg chg="modSld">
      <pc:chgData name="Guest User" userId="S::urn:spo:anon#0481038ed569091029a10094bc4ff3d9b590595ecbae45ddc960713ef0027769::" providerId="AD" clId="Web-{66C2056B-899D-C766-0755-A6A855ACBB43}" dt="2019-11-12T22:42:57.702" v="5" actId="20577"/>
      <pc:docMkLst>
        <pc:docMk/>
      </pc:docMkLst>
      <pc:sldChg chg="modSp">
        <pc:chgData name="Guest User" userId="S::urn:spo:anon#0481038ed569091029a10094bc4ff3d9b590595ecbae45ddc960713ef0027769::" providerId="AD" clId="Web-{66C2056B-899D-C766-0755-A6A855ACBB43}" dt="2019-11-12T22:42:57.702" v="4" actId="20577"/>
        <pc:sldMkLst>
          <pc:docMk/>
          <pc:sldMk cId="2609020708" sldId="624"/>
        </pc:sldMkLst>
        <pc:spChg chg="mod">
          <ac:chgData name="Guest User" userId="S::urn:spo:anon#0481038ed569091029a10094bc4ff3d9b590595ecbae45ddc960713ef0027769::" providerId="AD" clId="Web-{66C2056B-899D-C766-0755-A6A855ACBB43}" dt="2019-11-12T22:42:57.702" v="4" actId="20577"/>
          <ac:spMkLst>
            <pc:docMk/>
            <pc:sldMk cId="2609020708" sldId="624"/>
            <ac:spMk id="7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D7E51A5-B478-1E40-8CBB-0DAA8831E99D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FAAD578-DED7-9640-8F31-2B6A02B2A2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7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0ED587F-861E-6740-9643-E3DDAE89B8D6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A032F50-0B60-B34B-8422-4E195A5AE2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92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8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53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6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66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23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4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/>
          <a:p>
            <a:r>
              <a:rPr lang="en-US"/>
              <a:t>Section Header Goes Here</a:t>
            </a:r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486543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Section subhead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1"/>
            <a:ext cx="257293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36701" y="2797385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“Quote Goes Here.”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28562" r="1" b="57447"/>
          <a:stretch/>
        </p:blipFill>
        <p:spPr>
          <a:xfrm>
            <a:off x="246888" y="6034881"/>
            <a:ext cx="13267944" cy="18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796748"/>
            <a:ext cx="13817600" cy="617143"/>
            <a:chOff x="0" y="6739600"/>
            <a:chExt cx="13817600" cy="617143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29" y="6739600"/>
              <a:ext cx="617143" cy="617143"/>
            </a:xfrm>
            <a:prstGeom prst="rect">
              <a:avLst/>
            </a:prstGeom>
          </p:spPr>
        </p:pic>
      </p:grp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6473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9469996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9144000" y="0"/>
            <a:ext cx="4673600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60560" y="2842090"/>
            <a:ext cx="3840480" cy="533740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60560" y="3886200"/>
            <a:ext cx="3840480" cy="50045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Supporting text goes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416" y="6948176"/>
            <a:ext cx="488944" cy="4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1745" y="982462"/>
            <a:ext cx="4862405" cy="1794085"/>
          </a:xfrm>
        </p:spPr>
        <p:txBody>
          <a:bodyPr anchor="t" anchorCtr="0"/>
          <a:lstStyle/>
          <a:p>
            <a:r>
              <a:rPr lang="en-US"/>
              <a:t>Headline Copy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745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05893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9127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3452" y="982462"/>
            <a:ext cx="4862405" cy="1794085"/>
          </a:xfrm>
        </p:spPr>
        <p:txBody>
          <a:bodyPr anchor="t" anchorCtr="0"/>
          <a:lstStyle/>
          <a:p>
            <a:r>
              <a:rPr lang="en-US"/>
              <a:t>Headline Copy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452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9440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6400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0424" y="6654703"/>
            <a:ext cx="13016751" cy="77932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4396"/>
            </a:lvl1pPr>
          </a:lstStyle>
          <a:p>
            <a:r>
              <a:rPr lang="en-US"/>
              <a:t>Headline Copy Here</a:t>
            </a:r>
          </a:p>
        </p:txBody>
      </p:sp>
    </p:spTree>
    <p:extLst>
      <p:ext uri="{BB962C8B-B14F-4D97-AF65-F5344CB8AC3E}">
        <p14:creationId xmlns:p14="http://schemas.microsoft.com/office/powerpoint/2010/main" val="2754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6436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150030" y="2317590"/>
            <a:ext cx="4039498" cy="128651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846"/>
            </a:lvl1pPr>
          </a:lstStyle>
          <a:p>
            <a:r>
              <a:rPr lang="en-US"/>
              <a:t>Headline 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50030" y="3729514"/>
            <a:ext cx="4039498" cy="970526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1269232" y="1443039"/>
            <a:ext cx="6863004" cy="4996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Do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r="31394"/>
          <a:stretch/>
        </p:blipFill>
        <p:spPr>
          <a:xfrm>
            <a:off x="8406691" y="0"/>
            <a:ext cx="5410909" cy="75662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729343" y="4198802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dirty="0">
                <a:solidFill>
                  <a:schemeClr val="tx2"/>
                </a:solidFill>
                <a:latin typeface="+mj-lt"/>
              </a:rPr>
              <a:t>Thank you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81743" y="5936351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1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271411"/>
            <a:ext cx="10363200" cy="2705947"/>
          </a:xfrm>
        </p:spPr>
        <p:txBody>
          <a:bodyPr anchor="b"/>
          <a:lstStyle>
            <a:lvl1pPr algn="ctr">
              <a:defRPr sz="90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910"/>
            <a:ext cx="10363200" cy="1875931"/>
          </a:xfrm>
        </p:spPr>
        <p:txBody>
          <a:bodyPr/>
          <a:lstStyle>
            <a:lvl1pPr marL="0" indent="0" algn="ctr">
              <a:buNone/>
              <a:defRPr sz="3627"/>
            </a:lvl1pPr>
            <a:lvl2pPr marL="690875" indent="0" algn="ctr">
              <a:buNone/>
              <a:defRPr sz="3022"/>
            </a:lvl2pPr>
            <a:lvl3pPr marL="1381750" indent="0" algn="ctr">
              <a:buNone/>
              <a:defRPr sz="2720"/>
            </a:lvl3pPr>
            <a:lvl4pPr marL="2072625" indent="0" algn="ctr">
              <a:buNone/>
              <a:defRPr sz="2418"/>
            </a:lvl4pPr>
            <a:lvl5pPr marL="2763500" indent="0" algn="ctr">
              <a:buNone/>
              <a:defRPr sz="2418"/>
            </a:lvl5pPr>
            <a:lvl6pPr marL="3454375" indent="0" algn="ctr">
              <a:buNone/>
              <a:defRPr sz="2418"/>
            </a:lvl6pPr>
            <a:lvl7pPr marL="4145250" indent="0" algn="ctr">
              <a:buNone/>
              <a:defRPr sz="2418"/>
            </a:lvl7pPr>
            <a:lvl8pPr marL="4836124" indent="0" algn="ctr">
              <a:buNone/>
              <a:defRPr sz="2418"/>
            </a:lvl8pPr>
            <a:lvl9pPr marL="5526999" indent="0" algn="ctr">
              <a:buNone/>
              <a:defRPr sz="241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5A32-516D-40D3-8B31-7B878F19A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69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5A32-516D-40D3-8B31-7B878F19A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75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4" y="1938302"/>
            <a:ext cx="11917680" cy="3233702"/>
          </a:xfrm>
        </p:spPr>
        <p:txBody>
          <a:bodyPr anchor="b"/>
          <a:lstStyle>
            <a:lvl1pPr>
              <a:defRPr sz="90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4" y="5200791"/>
            <a:ext cx="11917680" cy="1700813"/>
          </a:xfrm>
        </p:spPr>
        <p:txBody>
          <a:bodyPr/>
          <a:lstStyle>
            <a:lvl1pPr marL="0" indent="0">
              <a:buNone/>
              <a:defRPr sz="3627">
                <a:solidFill>
                  <a:schemeClr val="tx1">
                    <a:tint val="75000"/>
                  </a:schemeClr>
                </a:solidFill>
              </a:defRPr>
            </a:lvl1pPr>
            <a:lvl2pPr marL="690875" indent="0">
              <a:buNone/>
              <a:defRPr sz="3022">
                <a:solidFill>
                  <a:schemeClr val="tx1">
                    <a:tint val="75000"/>
                  </a:schemeClr>
                </a:solidFill>
              </a:defRPr>
            </a:lvl2pPr>
            <a:lvl3pPr marL="138175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3pPr>
            <a:lvl4pPr marL="2072625" indent="0">
              <a:buNone/>
              <a:defRPr sz="2418">
                <a:solidFill>
                  <a:schemeClr val="tx1">
                    <a:tint val="75000"/>
                  </a:schemeClr>
                </a:solidFill>
              </a:defRPr>
            </a:lvl4pPr>
            <a:lvl5pPr marL="2763500" indent="0">
              <a:buNone/>
              <a:defRPr sz="2418">
                <a:solidFill>
                  <a:schemeClr val="tx1">
                    <a:tint val="75000"/>
                  </a:schemeClr>
                </a:solidFill>
              </a:defRPr>
            </a:lvl5pPr>
            <a:lvl6pPr marL="3454375" indent="0">
              <a:buNone/>
              <a:defRPr sz="2418">
                <a:solidFill>
                  <a:schemeClr val="tx1">
                    <a:tint val="75000"/>
                  </a:schemeClr>
                </a:solidFill>
              </a:defRPr>
            </a:lvl6pPr>
            <a:lvl7pPr marL="4145250" indent="0">
              <a:buNone/>
              <a:defRPr sz="2418">
                <a:solidFill>
                  <a:schemeClr val="tx1">
                    <a:tint val="75000"/>
                  </a:schemeClr>
                </a:solidFill>
              </a:defRPr>
            </a:lvl7pPr>
            <a:lvl8pPr marL="4836124" indent="0">
              <a:buNone/>
              <a:defRPr sz="2418">
                <a:solidFill>
                  <a:schemeClr val="tx1">
                    <a:tint val="75000"/>
                  </a:schemeClr>
                </a:solidFill>
              </a:defRPr>
            </a:lvl8pPr>
            <a:lvl9pPr marL="5526999" indent="0">
              <a:buNone/>
              <a:defRPr sz="24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5A32-516D-40D3-8B31-7B878F19A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26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070242"/>
            <a:ext cx="5843693" cy="4929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3947" y="2070242"/>
            <a:ext cx="5843693" cy="4929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5A32-516D-40D3-8B31-7B878F19A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63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60" y="415010"/>
            <a:ext cx="11917680" cy="15017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361" y="1904718"/>
            <a:ext cx="5846091" cy="935567"/>
          </a:xfrm>
        </p:spPr>
        <p:txBody>
          <a:bodyPr anchor="b"/>
          <a:lstStyle>
            <a:lvl1pPr marL="0" indent="0">
              <a:buNone/>
              <a:defRPr sz="3627" b="1"/>
            </a:lvl1pPr>
            <a:lvl2pPr marL="690875" indent="0">
              <a:buNone/>
              <a:defRPr sz="3022" b="1"/>
            </a:lvl2pPr>
            <a:lvl3pPr marL="1381750" indent="0">
              <a:buNone/>
              <a:defRPr sz="2720" b="1"/>
            </a:lvl3pPr>
            <a:lvl4pPr marL="2072625" indent="0">
              <a:buNone/>
              <a:defRPr sz="2418" b="1"/>
            </a:lvl4pPr>
            <a:lvl5pPr marL="2763500" indent="0">
              <a:buNone/>
              <a:defRPr sz="2418" b="1"/>
            </a:lvl5pPr>
            <a:lvl6pPr marL="3454375" indent="0">
              <a:buNone/>
              <a:defRPr sz="2418" b="1"/>
            </a:lvl6pPr>
            <a:lvl7pPr marL="4145250" indent="0">
              <a:buNone/>
              <a:defRPr sz="2418" b="1"/>
            </a:lvl7pPr>
            <a:lvl8pPr marL="4836124" indent="0">
              <a:buNone/>
              <a:defRPr sz="2418" b="1"/>
            </a:lvl8pPr>
            <a:lvl9pPr marL="5526999" indent="0">
              <a:buNone/>
              <a:defRPr sz="241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2361" y="2840284"/>
            <a:ext cx="5846091" cy="4174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1904718"/>
            <a:ext cx="5874880" cy="935567"/>
          </a:xfrm>
        </p:spPr>
        <p:txBody>
          <a:bodyPr anchor="b"/>
          <a:lstStyle>
            <a:lvl1pPr marL="0" indent="0">
              <a:buNone/>
              <a:defRPr sz="3627" b="1"/>
            </a:lvl1pPr>
            <a:lvl2pPr marL="690875" indent="0">
              <a:buNone/>
              <a:defRPr sz="3022" b="1"/>
            </a:lvl2pPr>
            <a:lvl3pPr marL="1381750" indent="0">
              <a:buNone/>
              <a:defRPr sz="2720" b="1"/>
            </a:lvl3pPr>
            <a:lvl4pPr marL="2072625" indent="0">
              <a:buNone/>
              <a:defRPr sz="2418" b="1"/>
            </a:lvl4pPr>
            <a:lvl5pPr marL="2763500" indent="0">
              <a:buNone/>
              <a:defRPr sz="2418" b="1"/>
            </a:lvl5pPr>
            <a:lvl6pPr marL="3454375" indent="0">
              <a:buNone/>
              <a:defRPr sz="2418" b="1"/>
            </a:lvl6pPr>
            <a:lvl7pPr marL="4145250" indent="0">
              <a:buNone/>
              <a:defRPr sz="2418" b="1"/>
            </a:lvl7pPr>
            <a:lvl8pPr marL="4836124" indent="0">
              <a:buNone/>
              <a:defRPr sz="2418" b="1"/>
            </a:lvl8pPr>
            <a:lvl9pPr marL="5526999" indent="0">
              <a:buNone/>
              <a:defRPr sz="241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2840284"/>
            <a:ext cx="5874880" cy="4174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5A32-516D-40D3-8B31-7B878F19A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5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5A32-516D-40D3-8B31-7B878F19A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69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5A32-516D-40D3-8B31-7B878F19A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13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60" y="518160"/>
            <a:ext cx="4457136" cy="1813560"/>
          </a:xfrm>
        </p:spPr>
        <p:txBody>
          <a:bodyPr anchor="b"/>
          <a:lstStyle>
            <a:lvl1pPr>
              <a:defRPr sz="48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880" y="1120283"/>
            <a:ext cx="6995160" cy="5522242"/>
          </a:xfrm>
        </p:spPr>
        <p:txBody>
          <a:bodyPr/>
          <a:lstStyle>
            <a:lvl1pPr>
              <a:defRPr sz="4836"/>
            </a:lvl1pPr>
            <a:lvl2pPr>
              <a:defRPr sz="4231"/>
            </a:lvl2pPr>
            <a:lvl3pPr>
              <a:defRPr sz="3627"/>
            </a:lvl3pPr>
            <a:lvl4pPr>
              <a:defRPr sz="3022"/>
            </a:lvl4pPr>
            <a:lvl5pPr>
              <a:defRPr sz="3022"/>
            </a:lvl5pPr>
            <a:lvl6pPr>
              <a:defRPr sz="3022"/>
            </a:lvl6pPr>
            <a:lvl7pPr>
              <a:defRPr sz="3022"/>
            </a:lvl7pPr>
            <a:lvl8pPr>
              <a:defRPr sz="3022"/>
            </a:lvl8pPr>
            <a:lvl9pPr>
              <a:defRPr sz="30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360" y="2331720"/>
            <a:ext cx="4457136" cy="4320400"/>
          </a:xfrm>
        </p:spPr>
        <p:txBody>
          <a:bodyPr/>
          <a:lstStyle>
            <a:lvl1pPr marL="0" indent="0">
              <a:buNone/>
              <a:defRPr sz="2418"/>
            </a:lvl1pPr>
            <a:lvl2pPr marL="690875" indent="0">
              <a:buNone/>
              <a:defRPr sz="2116"/>
            </a:lvl2pPr>
            <a:lvl3pPr marL="1381750" indent="0">
              <a:buNone/>
              <a:defRPr sz="1813"/>
            </a:lvl3pPr>
            <a:lvl4pPr marL="2072625" indent="0">
              <a:buNone/>
              <a:defRPr sz="1511"/>
            </a:lvl4pPr>
            <a:lvl5pPr marL="2763500" indent="0">
              <a:buNone/>
              <a:defRPr sz="1511"/>
            </a:lvl5pPr>
            <a:lvl6pPr marL="3454375" indent="0">
              <a:buNone/>
              <a:defRPr sz="1511"/>
            </a:lvl6pPr>
            <a:lvl7pPr marL="4145250" indent="0">
              <a:buNone/>
              <a:defRPr sz="1511"/>
            </a:lvl7pPr>
            <a:lvl8pPr marL="4836124" indent="0">
              <a:buNone/>
              <a:defRPr sz="1511"/>
            </a:lvl8pPr>
            <a:lvl9pPr marL="5526999" indent="0">
              <a:buNone/>
              <a:defRPr sz="15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5A32-516D-40D3-8B31-7B878F19A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14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60" y="518160"/>
            <a:ext cx="4457136" cy="1813560"/>
          </a:xfrm>
        </p:spPr>
        <p:txBody>
          <a:bodyPr anchor="b"/>
          <a:lstStyle>
            <a:lvl1pPr>
              <a:defRPr sz="48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74880" y="1120283"/>
            <a:ext cx="6995160" cy="5522242"/>
          </a:xfrm>
        </p:spPr>
        <p:txBody>
          <a:bodyPr/>
          <a:lstStyle>
            <a:lvl1pPr marL="0" indent="0">
              <a:buNone/>
              <a:defRPr sz="4836"/>
            </a:lvl1pPr>
            <a:lvl2pPr marL="690875" indent="0">
              <a:buNone/>
              <a:defRPr sz="4231"/>
            </a:lvl2pPr>
            <a:lvl3pPr marL="1381750" indent="0">
              <a:buNone/>
              <a:defRPr sz="3627"/>
            </a:lvl3pPr>
            <a:lvl4pPr marL="2072625" indent="0">
              <a:buNone/>
              <a:defRPr sz="3022"/>
            </a:lvl4pPr>
            <a:lvl5pPr marL="2763500" indent="0">
              <a:buNone/>
              <a:defRPr sz="3022"/>
            </a:lvl5pPr>
            <a:lvl6pPr marL="3454375" indent="0">
              <a:buNone/>
              <a:defRPr sz="3022"/>
            </a:lvl6pPr>
            <a:lvl7pPr marL="4145250" indent="0">
              <a:buNone/>
              <a:defRPr sz="3022"/>
            </a:lvl7pPr>
            <a:lvl8pPr marL="4836124" indent="0">
              <a:buNone/>
              <a:defRPr sz="3022"/>
            </a:lvl8pPr>
            <a:lvl9pPr marL="5526999" indent="0">
              <a:buNone/>
              <a:defRPr sz="3022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360" y="2331720"/>
            <a:ext cx="4457136" cy="4320400"/>
          </a:xfrm>
        </p:spPr>
        <p:txBody>
          <a:bodyPr/>
          <a:lstStyle>
            <a:lvl1pPr marL="0" indent="0">
              <a:buNone/>
              <a:defRPr sz="2418"/>
            </a:lvl1pPr>
            <a:lvl2pPr marL="690875" indent="0">
              <a:buNone/>
              <a:defRPr sz="2116"/>
            </a:lvl2pPr>
            <a:lvl3pPr marL="1381750" indent="0">
              <a:buNone/>
              <a:defRPr sz="1813"/>
            </a:lvl3pPr>
            <a:lvl4pPr marL="2072625" indent="0">
              <a:buNone/>
              <a:defRPr sz="1511"/>
            </a:lvl4pPr>
            <a:lvl5pPr marL="2763500" indent="0">
              <a:buNone/>
              <a:defRPr sz="1511"/>
            </a:lvl5pPr>
            <a:lvl6pPr marL="3454375" indent="0">
              <a:buNone/>
              <a:defRPr sz="1511"/>
            </a:lvl6pPr>
            <a:lvl7pPr marL="4145250" indent="0">
              <a:buNone/>
              <a:defRPr sz="1511"/>
            </a:lvl7pPr>
            <a:lvl8pPr marL="4836124" indent="0">
              <a:buNone/>
              <a:defRPr sz="1511"/>
            </a:lvl8pPr>
            <a:lvl9pPr marL="5526999" indent="0">
              <a:buNone/>
              <a:defRPr sz="15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5A32-516D-40D3-8B31-7B878F19A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76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5A32-516D-40D3-8B31-7B878F19A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34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1" y="415009"/>
            <a:ext cx="2979420" cy="65849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1" y="415009"/>
            <a:ext cx="8707967" cy="6584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5A32-516D-40D3-8B31-7B878F19A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79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271412"/>
            <a:ext cx="10363200" cy="2705947"/>
          </a:xfrm>
        </p:spPr>
        <p:txBody>
          <a:bodyPr anchor="b"/>
          <a:lstStyle>
            <a:lvl1pPr algn="ctr">
              <a:defRPr sz="906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911"/>
            <a:ext cx="10363200" cy="1875931"/>
          </a:xfrm>
        </p:spPr>
        <p:txBody>
          <a:bodyPr/>
          <a:lstStyle>
            <a:lvl1pPr marL="0" indent="0" algn="ctr">
              <a:buNone/>
              <a:defRPr sz="3627"/>
            </a:lvl1pPr>
            <a:lvl2pPr marL="690891" indent="0" algn="ctr">
              <a:buNone/>
              <a:defRPr sz="3023"/>
            </a:lvl2pPr>
            <a:lvl3pPr marL="1381783" indent="0" algn="ctr">
              <a:buNone/>
              <a:defRPr sz="2720"/>
            </a:lvl3pPr>
            <a:lvl4pPr marL="2072674" indent="0" algn="ctr">
              <a:buNone/>
              <a:defRPr sz="2418"/>
            </a:lvl4pPr>
            <a:lvl5pPr marL="2763566" indent="0" algn="ctr">
              <a:buNone/>
              <a:defRPr sz="2418"/>
            </a:lvl5pPr>
            <a:lvl6pPr marL="3454458" indent="0" algn="ctr">
              <a:buNone/>
              <a:defRPr sz="2418"/>
            </a:lvl6pPr>
            <a:lvl7pPr marL="4145350" indent="0" algn="ctr">
              <a:buNone/>
              <a:defRPr sz="2418"/>
            </a:lvl7pPr>
            <a:lvl8pPr marL="4836240" indent="0" algn="ctr">
              <a:buNone/>
              <a:defRPr sz="2418"/>
            </a:lvl8pPr>
            <a:lvl9pPr marL="5527131" indent="0" algn="ctr">
              <a:buNone/>
              <a:defRPr sz="241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5A32-516D-40D3-8B31-7B878F19A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668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5A32-516D-40D3-8B31-7B878F19A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8642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4" y="1938303"/>
            <a:ext cx="11917680" cy="3233701"/>
          </a:xfrm>
        </p:spPr>
        <p:txBody>
          <a:bodyPr anchor="b"/>
          <a:lstStyle>
            <a:lvl1pPr>
              <a:defRPr sz="906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4" y="5200792"/>
            <a:ext cx="11917680" cy="1700813"/>
          </a:xfrm>
        </p:spPr>
        <p:txBody>
          <a:bodyPr/>
          <a:lstStyle>
            <a:lvl1pPr marL="0" indent="0">
              <a:buNone/>
              <a:defRPr sz="3627">
                <a:solidFill>
                  <a:schemeClr val="tx1">
                    <a:tint val="75000"/>
                  </a:schemeClr>
                </a:solidFill>
              </a:defRPr>
            </a:lvl1pPr>
            <a:lvl2pPr marL="690891" indent="0">
              <a:buNone/>
              <a:defRPr sz="3023">
                <a:solidFill>
                  <a:schemeClr val="tx1">
                    <a:tint val="75000"/>
                  </a:schemeClr>
                </a:solidFill>
              </a:defRPr>
            </a:lvl2pPr>
            <a:lvl3pPr marL="1381783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3pPr>
            <a:lvl4pPr marL="2072674" indent="0">
              <a:buNone/>
              <a:defRPr sz="2418">
                <a:solidFill>
                  <a:schemeClr val="tx1">
                    <a:tint val="75000"/>
                  </a:schemeClr>
                </a:solidFill>
              </a:defRPr>
            </a:lvl4pPr>
            <a:lvl5pPr marL="2763566" indent="0">
              <a:buNone/>
              <a:defRPr sz="2418">
                <a:solidFill>
                  <a:schemeClr val="tx1">
                    <a:tint val="75000"/>
                  </a:schemeClr>
                </a:solidFill>
              </a:defRPr>
            </a:lvl5pPr>
            <a:lvl6pPr marL="3454458" indent="0">
              <a:buNone/>
              <a:defRPr sz="2418">
                <a:solidFill>
                  <a:schemeClr val="tx1">
                    <a:tint val="75000"/>
                  </a:schemeClr>
                </a:solidFill>
              </a:defRPr>
            </a:lvl6pPr>
            <a:lvl7pPr marL="4145350" indent="0">
              <a:buNone/>
              <a:defRPr sz="2418">
                <a:solidFill>
                  <a:schemeClr val="tx1">
                    <a:tint val="75000"/>
                  </a:schemeClr>
                </a:solidFill>
              </a:defRPr>
            </a:lvl7pPr>
            <a:lvl8pPr marL="4836240" indent="0">
              <a:buNone/>
              <a:defRPr sz="2418">
                <a:solidFill>
                  <a:schemeClr val="tx1">
                    <a:tint val="75000"/>
                  </a:schemeClr>
                </a:solidFill>
              </a:defRPr>
            </a:lvl8pPr>
            <a:lvl9pPr marL="5527131" indent="0">
              <a:buNone/>
              <a:defRPr sz="24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5A32-516D-40D3-8B31-7B878F19A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491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070242"/>
            <a:ext cx="5843693" cy="4929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3948" y="2070242"/>
            <a:ext cx="5843693" cy="4929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5A32-516D-40D3-8B31-7B878F19A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2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60" y="415010"/>
            <a:ext cx="11917680" cy="15017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362" y="1904718"/>
            <a:ext cx="5846091" cy="935567"/>
          </a:xfrm>
        </p:spPr>
        <p:txBody>
          <a:bodyPr anchor="b"/>
          <a:lstStyle>
            <a:lvl1pPr marL="0" indent="0">
              <a:buNone/>
              <a:defRPr sz="3627" b="1"/>
            </a:lvl1pPr>
            <a:lvl2pPr marL="690891" indent="0">
              <a:buNone/>
              <a:defRPr sz="3023" b="1"/>
            </a:lvl2pPr>
            <a:lvl3pPr marL="1381783" indent="0">
              <a:buNone/>
              <a:defRPr sz="2720" b="1"/>
            </a:lvl3pPr>
            <a:lvl4pPr marL="2072674" indent="0">
              <a:buNone/>
              <a:defRPr sz="2418" b="1"/>
            </a:lvl4pPr>
            <a:lvl5pPr marL="2763566" indent="0">
              <a:buNone/>
              <a:defRPr sz="2418" b="1"/>
            </a:lvl5pPr>
            <a:lvl6pPr marL="3454458" indent="0">
              <a:buNone/>
              <a:defRPr sz="2418" b="1"/>
            </a:lvl6pPr>
            <a:lvl7pPr marL="4145350" indent="0">
              <a:buNone/>
              <a:defRPr sz="2418" b="1"/>
            </a:lvl7pPr>
            <a:lvl8pPr marL="4836240" indent="0">
              <a:buNone/>
              <a:defRPr sz="2418" b="1"/>
            </a:lvl8pPr>
            <a:lvl9pPr marL="5527131" indent="0">
              <a:buNone/>
              <a:defRPr sz="241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2362" y="2840285"/>
            <a:ext cx="5846091" cy="4174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1904718"/>
            <a:ext cx="5874880" cy="935567"/>
          </a:xfrm>
        </p:spPr>
        <p:txBody>
          <a:bodyPr anchor="b"/>
          <a:lstStyle>
            <a:lvl1pPr marL="0" indent="0">
              <a:buNone/>
              <a:defRPr sz="3627" b="1"/>
            </a:lvl1pPr>
            <a:lvl2pPr marL="690891" indent="0">
              <a:buNone/>
              <a:defRPr sz="3023" b="1"/>
            </a:lvl2pPr>
            <a:lvl3pPr marL="1381783" indent="0">
              <a:buNone/>
              <a:defRPr sz="2720" b="1"/>
            </a:lvl3pPr>
            <a:lvl4pPr marL="2072674" indent="0">
              <a:buNone/>
              <a:defRPr sz="2418" b="1"/>
            </a:lvl4pPr>
            <a:lvl5pPr marL="2763566" indent="0">
              <a:buNone/>
              <a:defRPr sz="2418" b="1"/>
            </a:lvl5pPr>
            <a:lvl6pPr marL="3454458" indent="0">
              <a:buNone/>
              <a:defRPr sz="2418" b="1"/>
            </a:lvl6pPr>
            <a:lvl7pPr marL="4145350" indent="0">
              <a:buNone/>
              <a:defRPr sz="2418" b="1"/>
            </a:lvl7pPr>
            <a:lvl8pPr marL="4836240" indent="0">
              <a:buNone/>
              <a:defRPr sz="2418" b="1"/>
            </a:lvl8pPr>
            <a:lvl9pPr marL="5527131" indent="0">
              <a:buNone/>
              <a:defRPr sz="241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2840285"/>
            <a:ext cx="5874880" cy="4174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5A32-516D-40D3-8B31-7B878F19A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080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5A32-516D-40D3-8B31-7B878F19A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843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5A32-516D-40D3-8B31-7B878F19A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33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61" y="518160"/>
            <a:ext cx="4457136" cy="1813560"/>
          </a:xfrm>
        </p:spPr>
        <p:txBody>
          <a:bodyPr anchor="b"/>
          <a:lstStyle>
            <a:lvl1pPr>
              <a:defRPr sz="48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880" y="1120283"/>
            <a:ext cx="6995160" cy="5522241"/>
          </a:xfrm>
        </p:spPr>
        <p:txBody>
          <a:bodyPr/>
          <a:lstStyle>
            <a:lvl1pPr>
              <a:defRPr sz="4836"/>
            </a:lvl1pPr>
            <a:lvl2pPr>
              <a:defRPr sz="4231"/>
            </a:lvl2pPr>
            <a:lvl3pPr>
              <a:defRPr sz="3627"/>
            </a:lvl3pPr>
            <a:lvl4pPr>
              <a:defRPr sz="3023"/>
            </a:lvl4pPr>
            <a:lvl5pPr>
              <a:defRPr sz="3023"/>
            </a:lvl5pPr>
            <a:lvl6pPr>
              <a:defRPr sz="3023"/>
            </a:lvl6pPr>
            <a:lvl7pPr>
              <a:defRPr sz="3023"/>
            </a:lvl7pPr>
            <a:lvl8pPr>
              <a:defRPr sz="3023"/>
            </a:lvl8pPr>
            <a:lvl9pPr>
              <a:defRPr sz="30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361" y="2331720"/>
            <a:ext cx="4457136" cy="4320400"/>
          </a:xfrm>
        </p:spPr>
        <p:txBody>
          <a:bodyPr/>
          <a:lstStyle>
            <a:lvl1pPr marL="0" indent="0">
              <a:buNone/>
              <a:defRPr sz="2418"/>
            </a:lvl1pPr>
            <a:lvl2pPr marL="690891" indent="0">
              <a:buNone/>
              <a:defRPr sz="2116"/>
            </a:lvl2pPr>
            <a:lvl3pPr marL="1381783" indent="0">
              <a:buNone/>
              <a:defRPr sz="1813"/>
            </a:lvl3pPr>
            <a:lvl4pPr marL="2072674" indent="0">
              <a:buNone/>
              <a:defRPr sz="1511"/>
            </a:lvl4pPr>
            <a:lvl5pPr marL="2763566" indent="0">
              <a:buNone/>
              <a:defRPr sz="1511"/>
            </a:lvl5pPr>
            <a:lvl6pPr marL="3454458" indent="0">
              <a:buNone/>
              <a:defRPr sz="1511"/>
            </a:lvl6pPr>
            <a:lvl7pPr marL="4145350" indent="0">
              <a:buNone/>
              <a:defRPr sz="1511"/>
            </a:lvl7pPr>
            <a:lvl8pPr marL="4836240" indent="0">
              <a:buNone/>
              <a:defRPr sz="1511"/>
            </a:lvl8pPr>
            <a:lvl9pPr marL="5527131" indent="0">
              <a:buNone/>
              <a:defRPr sz="15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5A32-516D-40D3-8B31-7B878F19A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14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61" y="518160"/>
            <a:ext cx="4457136" cy="1813560"/>
          </a:xfrm>
        </p:spPr>
        <p:txBody>
          <a:bodyPr anchor="b"/>
          <a:lstStyle>
            <a:lvl1pPr>
              <a:defRPr sz="48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74880" y="1120283"/>
            <a:ext cx="6995160" cy="5522241"/>
          </a:xfrm>
        </p:spPr>
        <p:txBody>
          <a:bodyPr/>
          <a:lstStyle>
            <a:lvl1pPr marL="0" indent="0">
              <a:buNone/>
              <a:defRPr sz="4836"/>
            </a:lvl1pPr>
            <a:lvl2pPr marL="690891" indent="0">
              <a:buNone/>
              <a:defRPr sz="4231"/>
            </a:lvl2pPr>
            <a:lvl3pPr marL="1381783" indent="0">
              <a:buNone/>
              <a:defRPr sz="3627"/>
            </a:lvl3pPr>
            <a:lvl4pPr marL="2072674" indent="0">
              <a:buNone/>
              <a:defRPr sz="3023"/>
            </a:lvl4pPr>
            <a:lvl5pPr marL="2763566" indent="0">
              <a:buNone/>
              <a:defRPr sz="3023"/>
            </a:lvl5pPr>
            <a:lvl6pPr marL="3454458" indent="0">
              <a:buNone/>
              <a:defRPr sz="3023"/>
            </a:lvl6pPr>
            <a:lvl7pPr marL="4145350" indent="0">
              <a:buNone/>
              <a:defRPr sz="3023"/>
            </a:lvl7pPr>
            <a:lvl8pPr marL="4836240" indent="0">
              <a:buNone/>
              <a:defRPr sz="3023"/>
            </a:lvl8pPr>
            <a:lvl9pPr marL="5527131" indent="0">
              <a:buNone/>
              <a:defRPr sz="302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361" y="2331720"/>
            <a:ext cx="4457136" cy="4320400"/>
          </a:xfrm>
        </p:spPr>
        <p:txBody>
          <a:bodyPr/>
          <a:lstStyle>
            <a:lvl1pPr marL="0" indent="0">
              <a:buNone/>
              <a:defRPr sz="2418"/>
            </a:lvl1pPr>
            <a:lvl2pPr marL="690891" indent="0">
              <a:buNone/>
              <a:defRPr sz="2116"/>
            </a:lvl2pPr>
            <a:lvl3pPr marL="1381783" indent="0">
              <a:buNone/>
              <a:defRPr sz="1813"/>
            </a:lvl3pPr>
            <a:lvl4pPr marL="2072674" indent="0">
              <a:buNone/>
              <a:defRPr sz="1511"/>
            </a:lvl4pPr>
            <a:lvl5pPr marL="2763566" indent="0">
              <a:buNone/>
              <a:defRPr sz="1511"/>
            </a:lvl5pPr>
            <a:lvl6pPr marL="3454458" indent="0">
              <a:buNone/>
              <a:defRPr sz="1511"/>
            </a:lvl6pPr>
            <a:lvl7pPr marL="4145350" indent="0">
              <a:buNone/>
              <a:defRPr sz="1511"/>
            </a:lvl7pPr>
            <a:lvl8pPr marL="4836240" indent="0">
              <a:buNone/>
              <a:defRPr sz="1511"/>
            </a:lvl8pPr>
            <a:lvl9pPr marL="5527131" indent="0">
              <a:buNone/>
              <a:defRPr sz="15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5A32-516D-40D3-8B31-7B878F19A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50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5A32-516D-40D3-8B31-7B878F19A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066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1" y="415010"/>
            <a:ext cx="2979420" cy="65849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1" y="415010"/>
            <a:ext cx="8707967" cy="6584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5A32-516D-40D3-8B31-7B878F19A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083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307" y="629586"/>
            <a:ext cx="12477107" cy="1019699"/>
          </a:xfrm>
        </p:spPr>
        <p:txBody>
          <a:bodyPr anchor="b">
            <a:noAutofit/>
          </a:bodyPr>
          <a:lstStyle>
            <a:lvl1pPr algn="l">
              <a:defRPr sz="40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67"/>
            </a:lvl1pPr>
            <a:lvl2pPr marL="435214" indent="0" algn="ctr">
              <a:buNone/>
              <a:defRPr sz="1927"/>
            </a:lvl2pPr>
            <a:lvl3pPr marL="870425" indent="0" algn="ctr">
              <a:buNone/>
              <a:defRPr sz="1700"/>
            </a:lvl3pPr>
            <a:lvl4pPr marL="1305640" indent="0" algn="ctr">
              <a:buNone/>
              <a:defRPr sz="1473"/>
            </a:lvl4pPr>
            <a:lvl5pPr marL="1740851" indent="0" algn="ctr">
              <a:buNone/>
              <a:defRPr sz="1473"/>
            </a:lvl5pPr>
            <a:lvl6pPr marL="2176065" indent="0" algn="ctr">
              <a:buNone/>
              <a:defRPr sz="1473"/>
            </a:lvl6pPr>
            <a:lvl7pPr marL="2611276" indent="0" algn="ctr">
              <a:buNone/>
              <a:defRPr sz="1473"/>
            </a:lvl7pPr>
            <a:lvl8pPr marL="3046491" indent="0" algn="ctr">
              <a:buNone/>
              <a:defRPr sz="1473"/>
            </a:lvl8pPr>
            <a:lvl9pPr marL="3481702" indent="0" algn="ctr">
              <a:buNone/>
              <a:defRPr sz="147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2720" y="7322150"/>
            <a:ext cx="3108960" cy="413808"/>
          </a:xfrm>
          <a:prstGeom prst="rect">
            <a:avLst/>
          </a:prstGeom>
        </p:spPr>
        <p:txBody>
          <a:bodyPr anchor="b"/>
          <a:lstStyle>
            <a:lvl1pPr>
              <a:defRPr sz="136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744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9960" y="7203869"/>
            <a:ext cx="3108960" cy="4138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928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4" y="1937708"/>
            <a:ext cx="11917680" cy="3233102"/>
          </a:xfrm>
        </p:spPr>
        <p:txBody>
          <a:bodyPr anchor="b"/>
          <a:lstStyle>
            <a:lvl1pPr>
              <a:defRPr sz="5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4" y="5201396"/>
            <a:ext cx="1191768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1pPr>
            <a:lvl2pPr marL="435214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2pPr>
            <a:lvl3pPr marL="8704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05640" indent="0">
              <a:buNone/>
              <a:defRPr sz="1473">
                <a:solidFill>
                  <a:schemeClr val="tx1">
                    <a:tint val="75000"/>
                  </a:schemeClr>
                </a:solidFill>
              </a:defRPr>
            </a:lvl4pPr>
            <a:lvl5pPr marL="1740851" indent="0">
              <a:buNone/>
              <a:defRPr sz="1473">
                <a:solidFill>
                  <a:schemeClr val="tx1">
                    <a:tint val="75000"/>
                  </a:schemeClr>
                </a:solidFill>
              </a:defRPr>
            </a:lvl5pPr>
            <a:lvl6pPr marL="2176065" indent="0">
              <a:buNone/>
              <a:defRPr sz="1473">
                <a:solidFill>
                  <a:schemeClr val="tx1">
                    <a:tint val="75000"/>
                  </a:schemeClr>
                </a:solidFill>
              </a:defRPr>
            </a:lvl6pPr>
            <a:lvl7pPr marL="2611276" indent="0">
              <a:buNone/>
              <a:defRPr sz="1473">
                <a:solidFill>
                  <a:schemeClr val="tx1">
                    <a:tint val="75000"/>
                  </a:schemeClr>
                </a:solidFill>
              </a:defRPr>
            </a:lvl7pPr>
            <a:lvl8pPr marL="3046491" indent="0">
              <a:buNone/>
              <a:defRPr sz="1473">
                <a:solidFill>
                  <a:schemeClr val="tx1">
                    <a:tint val="75000"/>
                  </a:schemeClr>
                </a:solidFill>
              </a:defRPr>
            </a:lvl8pPr>
            <a:lvl9pPr marL="3481702" indent="0">
              <a:buNone/>
              <a:defRPr sz="14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9960" y="7203869"/>
            <a:ext cx="3108960" cy="4138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7080" y="7203869"/>
            <a:ext cx="4663440" cy="4138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8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069042"/>
            <a:ext cx="58724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069042"/>
            <a:ext cx="58724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9960" y="7203869"/>
            <a:ext cx="3108960" cy="4138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7080" y="7203869"/>
            <a:ext cx="4663440" cy="4138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442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13813"/>
            <a:ext cx="1191768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1" y="1905318"/>
            <a:ext cx="5845492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7" b="1"/>
            </a:lvl1pPr>
            <a:lvl2pPr marL="435214" indent="0">
              <a:buNone/>
              <a:defRPr sz="1927" b="1"/>
            </a:lvl2pPr>
            <a:lvl3pPr marL="870425" indent="0">
              <a:buNone/>
              <a:defRPr sz="1700" b="1"/>
            </a:lvl3pPr>
            <a:lvl4pPr marL="1305640" indent="0">
              <a:buNone/>
              <a:defRPr sz="1473" b="1"/>
            </a:lvl4pPr>
            <a:lvl5pPr marL="1740851" indent="0">
              <a:buNone/>
              <a:defRPr sz="1473" b="1"/>
            </a:lvl5pPr>
            <a:lvl6pPr marL="2176065" indent="0">
              <a:buNone/>
              <a:defRPr sz="1473" b="1"/>
            </a:lvl6pPr>
            <a:lvl7pPr marL="2611276" indent="0">
              <a:buNone/>
              <a:defRPr sz="1473" b="1"/>
            </a:lvl7pPr>
            <a:lvl8pPr marL="3046491" indent="0">
              <a:buNone/>
              <a:defRPr sz="1473" b="1"/>
            </a:lvl8pPr>
            <a:lvl9pPr marL="3481702" indent="0">
              <a:buNone/>
              <a:defRPr sz="14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1" y="2839085"/>
            <a:ext cx="5845492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1" y="1905318"/>
            <a:ext cx="5874280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7" b="1"/>
            </a:lvl1pPr>
            <a:lvl2pPr marL="435214" indent="0">
              <a:buNone/>
              <a:defRPr sz="1927" b="1"/>
            </a:lvl2pPr>
            <a:lvl3pPr marL="870425" indent="0">
              <a:buNone/>
              <a:defRPr sz="1700" b="1"/>
            </a:lvl3pPr>
            <a:lvl4pPr marL="1305640" indent="0">
              <a:buNone/>
              <a:defRPr sz="1473" b="1"/>
            </a:lvl4pPr>
            <a:lvl5pPr marL="1740851" indent="0">
              <a:buNone/>
              <a:defRPr sz="1473" b="1"/>
            </a:lvl5pPr>
            <a:lvl6pPr marL="2176065" indent="0">
              <a:buNone/>
              <a:defRPr sz="1473" b="1"/>
            </a:lvl6pPr>
            <a:lvl7pPr marL="2611276" indent="0">
              <a:buNone/>
              <a:defRPr sz="1473" b="1"/>
            </a:lvl7pPr>
            <a:lvl8pPr marL="3046491" indent="0">
              <a:buNone/>
              <a:defRPr sz="1473" b="1"/>
            </a:lvl8pPr>
            <a:lvl9pPr marL="3481702" indent="0">
              <a:buNone/>
              <a:defRPr sz="14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1" y="2839085"/>
            <a:ext cx="5874280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9960" y="7203869"/>
            <a:ext cx="3108960" cy="4138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7080" y="7203869"/>
            <a:ext cx="4663440" cy="4138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496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9960" y="7203869"/>
            <a:ext cx="3108960" cy="4138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7080" y="7203869"/>
            <a:ext cx="4663440" cy="4138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403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9960" y="7203869"/>
            <a:ext cx="3108960" cy="4138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7080" y="7203869"/>
            <a:ext cx="4663440" cy="4138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88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6" cy="1813560"/>
          </a:xfrm>
        </p:spPr>
        <p:txBody>
          <a:bodyPr anchor="b"/>
          <a:lstStyle>
            <a:lvl1pPr>
              <a:defRPr sz="30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19087"/>
            <a:ext cx="6995160" cy="5523442"/>
          </a:xfrm>
          <a:prstGeom prst="rect">
            <a:avLst/>
          </a:prstGeom>
        </p:spPr>
        <p:txBody>
          <a:bodyPr/>
          <a:lstStyle>
            <a:lvl1pPr>
              <a:defRPr sz="3060"/>
            </a:lvl1pPr>
            <a:lvl2pPr>
              <a:defRPr sz="2720"/>
            </a:lvl2pPr>
            <a:lvl3pPr>
              <a:defRPr sz="2267"/>
            </a:lvl3pPr>
            <a:lvl4pPr>
              <a:defRPr sz="1927"/>
            </a:lvl4pPr>
            <a:lvl5pPr>
              <a:defRPr sz="1927"/>
            </a:lvl5pPr>
            <a:lvl6pPr>
              <a:defRPr sz="1927"/>
            </a:lvl6pPr>
            <a:lvl7pPr>
              <a:defRPr sz="1927"/>
            </a:lvl7pPr>
            <a:lvl8pPr>
              <a:defRPr sz="1927"/>
            </a:lvl8pPr>
            <a:lvl9pPr>
              <a:defRPr sz="19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73"/>
            </a:lvl1pPr>
            <a:lvl2pPr marL="435214" indent="0">
              <a:buNone/>
              <a:defRPr sz="1360"/>
            </a:lvl2pPr>
            <a:lvl3pPr marL="870425" indent="0">
              <a:buNone/>
              <a:defRPr sz="1133"/>
            </a:lvl3pPr>
            <a:lvl4pPr marL="1305640" indent="0">
              <a:buNone/>
              <a:defRPr sz="907"/>
            </a:lvl4pPr>
            <a:lvl5pPr marL="1740851" indent="0">
              <a:buNone/>
              <a:defRPr sz="907"/>
            </a:lvl5pPr>
            <a:lvl6pPr marL="2176065" indent="0">
              <a:buNone/>
              <a:defRPr sz="907"/>
            </a:lvl6pPr>
            <a:lvl7pPr marL="2611276" indent="0">
              <a:buNone/>
              <a:defRPr sz="907"/>
            </a:lvl7pPr>
            <a:lvl8pPr marL="3046491" indent="0">
              <a:buNone/>
              <a:defRPr sz="907"/>
            </a:lvl8pPr>
            <a:lvl9pPr marL="3481702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9960" y="7203869"/>
            <a:ext cx="3108960" cy="4138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7080" y="7203869"/>
            <a:ext cx="4663440" cy="4138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58680" y="7203869"/>
            <a:ext cx="3108960" cy="413808"/>
          </a:xfrm>
          <a:prstGeom prst="rect">
            <a:avLst/>
          </a:prstGeom>
        </p:spPr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564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6" cy="1813560"/>
          </a:xfrm>
        </p:spPr>
        <p:txBody>
          <a:bodyPr anchor="b"/>
          <a:lstStyle>
            <a:lvl1pPr>
              <a:defRPr sz="30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19087"/>
            <a:ext cx="6995160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60"/>
            </a:lvl1pPr>
            <a:lvl2pPr marL="435214" indent="0">
              <a:buNone/>
              <a:defRPr sz="2720"/>
            </a:lvl2pPr>
            <a:lvl3pPr marL="870425" indent="0">
              <a:buNone/>
              <a:defRPr sz="2267"/>
            </a:lvl3pPr>
            <a:lvl4pPr marL="1305640" indent="0">
              <a:buNone/>
              <a:defRPr sz="1927"/>
            </a:lvl4pPr>
            <a:lvl5pPr marL="1740851" indent="0">
              <a:buNone/>
              <a:defRPr sz="1927"/>
            </a:lvl5pPr>
            <a:lvl6pPr marL="2176065" indent="0">
              <a:buNone/>
              <a:defRPr sz="1927"/>
            </a:lvl6pPr>
            <a:lvl7pPr marL="2611276" indent="0">
              <a:buNone/>
              <a:defRPr sz="1927"/>
            </a:lvl7pPr>
            <a:lvl8pPr marL="3046491" indent="0">
              <a:buNone/>
              <a:defRPr sz="1927"/>
            </a:lvl8pPr>
            <a:lvl9pPr marL="3481702" indent="0">
              <a:buNone/>
              <a:defRPr sz="1927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73"/>
            </a:lvl1pPr>
            <a:lvl2pPr marL="435214" indent="0">
              <a:buNone/>
              <a:defRPr sz="1360"/>
            </a:lvl2pPr>
            <a:lvl3pPr marL="870425" indent="0">
              <a:buNone/>
              <a:defRPr sz="1133"/>
            </a:lvl3pPr>
            <a:lvl4pPr marL="1305640" indent="0">
              <a:buNone/>
              <a:defRPr sz="907"/>
            </a:lvl4pPr>
            <a:lvl5pPr marL="1740851" indent="0">
              <a:buNone/>
              <a:defRPr sz="907"/>
            </a:lvl5pPr>
            <a:lvl6pPr marL="2176065" indent="0">
              <a:buNone/>
              <a:defRPr sz="907"/>
            </a:lvl6pPr>
            <a:lvl7pPr marL="2611276" indent="0">
              <a:buNone/>
              <a:defRPr sz="907"/>
            </a:lvl7pPr>
            <a:lvl8pPr marL="3046491" indent="0">
              <a:buNone/>
              <a:defRPr sz="907"/>
            </a:lvl8pPr>
            <a:lvl9pPr marL="3481702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9960" y="7203869"/>
            <a:ext cx="3108960" cy="4138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7080" y="7203869"/>
            <a:ext cx="4663440" cy="4138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58680" y="7203869"/>
            <a:ext cx="3108960" cy="413808"/>
          </a:xfrm>
          <a:prstGeom prst="rect">
            <a:avLst/>
          </a:prstGeom>
        </p:spPr>
        <p:txBody>
          <a:bodyPr/>
          <a:lstStyle/>
          <a:p>
            <a:fld id="{267BAF78-4DA6-4B41-8053-6C0D70480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844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9960" y="7203869"/>
            <a:ext cx="3108960" cy="4138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7080" y="7203869"/>
            <a:ext cx="4663440" cy="4138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58680" y="7203869"/>
            <a:ext cx="3108960" cy="413808"/>
          </a:xfrm>
          <a:prstGeom prst="rect">
            <a:avLst/>
          </a:prstGeom>
        </p:spPr>
        <p:txBody>
          <a:bodyPr/>
          <a:lstStyle/>
          <a:p>
            <a:fld id="{267BAF78-4DA6-4B41-8053-6C0D70480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391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1" y="413808"/>
            <a:ext cx="2979420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1" y="413808"/>
            <a:ext cx="8765540" cy="6586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9960" y="7203869"/>
            <a:ext cx="3108960" cy="4138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7080" y="7203869"/>
            <a:ext cx="4663440" cy="4138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58680" y="7203869"/>
            <a:ext cx="3108960" cy="413808"/>
          </a:xfrm>
          <a:prstGeom prst="rect">
            <a:avLst/>
          </a:prstGeom>
        </p:spPr>
        <p:txBody>
          <a:bodyPr/>
          <a:lstStyle/>
          <a:p>
            <a:fld id="{267BAF78-4DA6-4B41-8053-6C0D70480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5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/>
              <a:t>Headline Copy Goes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2015552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4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/>
              <a:t>Headline Copy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9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Section Header Goes Here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517065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Section subhead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0"/>
            <a:ext cx="257293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/>
              <a:t>Headline Copy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487883"/>
            <a:ext cx="12561453" cy="309315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9" r:id="rId3"/>
    <p:sldLayoutId id="2147483690" r:id="rId4"/>
    <p:sldLayoutId id="2147483665" r:id="rId5"/>
    <p:sldLayoutId id="2147483679" r:id="rId6"/>
    <p:sldLayoutId id="2147483649" r:id="rId7"/>
    <p:sldLayoutId id="2147483666" r:id="rId8"/>
    <p:sldLayoutId id="2147483668" r:id="rId9"/>
    <p:sldLayoutId id="2147483683" r:id="rId10"/>
    <p:sldLayoutId id="2147483687" r:id="rId11"/>
    <p:sldLayoutId id="2147483688" r:id="rId12"/>
    <p:sldLayoutId id="2147483669" r:id="rId13"/>
    <p:sldLayoutId id="2147483650" r:id="rId14"/>
    <p:sldLayoutId id="2147483686" r:id="rId15"/>
    <p:sldLayoutId id="2147483661" r:id="rId16"/>
    <p:sldLayoutId id="2147483680" r:id="rId17"/>
    <p:sldLayoutId id="2147483670" r:id="rId18"/>
    <p:sldLayoutId id="2147483681" r:id="rId19"/>
    <p:sldLayoutId id="2147483691" r:id="rId20"/>
    <p:sldLayoutId id="2147483682" r:id="rId21"/>
    <p:sldLayoutId id="2147483677" r:id="rId22"/>
    <p:sldLayoutId id="2147483692" r:id="rId23"/>
    <p:sldLayoutId id="2147483764" r:id="rId24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699614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Century Gothic" charset="0"/>
          <a:cs typeface="Century Gothic" charset="0"/>
        </a:defRPr>
      </a:lvl1pPr>
    </p:titleStyle>
    <p:bodyStyle>
      <a:lvl1pPr marL="524712" indent="-524712" algn="l" defTabSz="699614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/>
        <a:buChar char="•"/>
        <a:defRPr sz="18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1pPr>
      <a:lvl2pPr marL="1136875" indent="-437261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2pPr>
      <a:lvl3pPr marL="1749040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16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3pPr>
      <a:lvl4pPr marL="2448655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4pPr>
      <a:lvl5pPr marL="3148272" indent="-349807" algn="l" defTabSz="699614" rtl="0" eaLnBrk="1" latinLnBrk="0" hangingPunct="1">
        <a:spcBef>
          <a:spcPct val="20000"/>
        </a:spcBef>
        <a:buFont typeface="Arial"/>
        <a:buChar char="»"/>
        <a:defRPr sz="1648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3847888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7505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119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6736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614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23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8847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46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08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769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731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6926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5010"/>
            <a:ext cx="11917680" cy="1501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70242"/>
            <a:ext cx="11917680" cy="4929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203865"/>
            <a:ext cx="3108960" cy="415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5"/>
            <a:ext cx="4663440" cy="415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203865"/>
            <a:ext cx="3108960" cy="415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E5A32-516D-40D3-8B31-7B878F19A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6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 ftr="0" dt="0"/>
  <p:txStyles>
    <p:titleStyle>
      <a:lvl1pPr algn="l" defTabSz="1381750" rtl="0" eaLnBrk="1" latinLnBrk="0" hangingPunct="1">
        <a:lnSpc>
          <a:spcPct val="90000"/>
        </a:lnSpc>
        <a:spcBef>
          <a:spcPct val="0"/>
        </a:spcBef>
        <a:buNone/>
        <a:defRPr sz="6649" kern="1200">
          <a:solidFill>
            <a:schemeClr val="tx1"/>
          </a:solidFill>
          <a:latin typeface="Vitesse Book"/>
          <a:ea typeface="+mj-ea"/>
          <a:cs typeface="+mj-cs"/>
        </a:defRPr>
      </a:lvl1pPr>
    </p:titleStyle>
    <p:bodyStyle>
      <a:lvl1pPr marL="345437" indent="-345437" algn="l" defTabSz="1381750" rtl="0" eaLnBrk="1" latinLnBrk="0" hangingPunct="1">
        <a:lnSpc>
          <a:spcPct val="90000"/>
        </a:lnSpc>
        <a:spcBef>
          <a:spcPts val="1511"/>
        </a:spcBef>
        <a:buFont typeface="Arial" panose="020B0604020202020204" pitchFamily="34" charset="0"/>
        <a:buChar char="•"/>
        <a:defRPr sz="4231" kern="1200">
          <a:solidFill>
            <a:schemeClr val="tx1"/>
          </a:solidFill>
          <a:latin typeface="Vitesse Book"/>
          <a:ea typeface="+mn-ea"/>
          <a:cs typeface="+mn-cs"/>
        </a:defRPr>
      </a:lvl1pPr>
      <a:lvl2pPr marL="1036312" indent="-345437" algn="l" defTabSz="1381750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3627" kern="1200">
          <a:solidFill>
            <a:schemeClr val="tx1"/>
          </a:solidFill>
          <a:latin typeface="Vitesse Book"/>
          <a:ea typeface="+mn-ea"/>
          <a:cs typeface="+mn-cs"/>
        </a:defRPr>
      </a:lvl2pPr>
      <a:lvl3pPr marL="1727187" indent="-345437" algn="l" defTabSz="1381750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3022" kern="1200">
          <a:solidFill>
            <a:schemeClr val="tx1"/>
          </a:solidFill>
          <a:latin typeface="Vitesse Book"/>
          <a:ea typeface="+mn-ea"/>
          <a:cs typeface="+mn-cs"/>
        </a:defRPr>
      </a:lvl3pPr>
      <a:lvl4pPr marL="2418062" indent="-345437" algn="l" defTabSz="1381750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Vitesse Book"/>
          <a:ea typeface="+mn-ea"/>
          <a:cs typeface="+mn-cs"/>
        </a:defRPr>
      </a:lvl4pPr>
      <a:lvl5pPr marL="3108937" indent="-345437" algn="l" defTabSz="1381750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Vitesse Book"/>
          <a:ea typeface="+mn-ea"/>
          <a:cs typeface="+mn-cs"/>
        </a:defRPr>
      </a:lvl5pPr>
      <a:lvl6pPr marL="3799812" indent="-345437" algn="l" defTabSz="1381750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6pPr>
      <a:lvl7pPr marL="4490687" indent="-345437" algn="l" defTabSz="1381750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7pPr>
      <a:lvl8pPr marL="5181562" indent="-345437" algn="l" defTabSz="1381750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8pPr>
      <a:lvl9pPr marL="5872437" indent="-345437" algn="l" defTabSz="1381750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8175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90875" algn="l" defTabSz="138175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381750" algn="l" defTabSz="138175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3pPr>
      <a:lvl4pPr marL="2072625" algn="l" defTabSz="138175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4pPr>
      <a:lvl5pPr marL="2763500" algn="l" defTabSz="138175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5pPr>
      <a:lvl6pPr marL="3454375" algn="l" defTabSz="138175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6pPr>
      <a:lvl7pPr marL="4145250" algn="l" defTabSz="138175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7pPr>
      <a:lvl8pPr marL="4836124" algn="l" defTabSz="138175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99" algn="l" defTabSz="138175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5010"/>
            <a:ext cx="11917680" cy="1501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70242"/>
            <a:ext cx="11917680" cy="4929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203866"/>
            <a:ext cx="3108960" cy="415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6"/>
            <a:ext cx="4663440" cy="415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203866"/>
            <a:ext cx="3108960" cy="415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E5A32-516D-40D3-8B31-7B878F19A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9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defTabSz="1381783" rtl="0" eaLnBrk="1" latinLnBrk="0" hangingPunct="1">
        <a:lnSpc>
          <a:spcPct val="90000"/>
        </a:lnSpc>
        <a:spcBef>
          <a:spcPct val="0"/>
        </a:spcBef>
        <a:buNone/>
        <a:defRPr sz="6649" kern="1200">
          <a:solidFill>
            <a:schemeClr val="tx1"/>
          </a:solidFill>
          <a:latin typeface="Vitesse Book"/>
          <a:ea typeface="+mj-ea"/>
          <a:cs typeface="+mj-cs"/>
        </a:defRPr>
      </a:lvl1pPr>
    </p:titleStyle>
    <p:bodyStyle>
      <a:lvl1pPr marL="345446" indent="-345446" algn="l" defTabSz="1381783" rtl="0" eaLnBrk="1" latinLnBrk="0" hangingPunct="1">
        <a:lnSpc>
          <a:spcPct val="90000"/>
        </a:lnSpc>
        <a:spcBef>
          <a:spcPts val="1511"/>
        </a:spcBef>
        <a:buFont typeface="Arial" panose="020B0604020202020204" pitchFamily="34" charset="0"/>
        <a:buChar char="•"/>
        <a:defRPr sz="4231" kern="1200">
          <a:solidFill>
            <a:schemeClr val="tx1"/>
          </a:solidFill>
          <a:latin typeface="Vitesse Book"/>
          <a:ea typeface="+mn-ea"/>
          <a:cs typeface="+mn-cs"/>
        </a:defRPr>
      </a:lvl1pPr>
      <a:lvl2pPr marL="1036337" indent="-345446" algn="l" defTabSz="1381783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3627" kern="1200">
          <a:solidFill>
            <a:schemeClr val="tx1"/>
          </a:solidFill>
          <a:latin typeface="Vitesse Book"/>
          <a:ea typeface="+mn-ea"/>
          <a:cs typeface="+mn-cs"/>
        </a:defRPr>
      </a:lvl2pPr>
      <a:lvl3pPr marL="1727229" indent="-345446" algn="l" defTabSz="1381783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3023" kern="1200">
          <a:solidFill>
            <a:schemeClr val="tx1"/>
          </a:solidFill>
          <a:latin typeface="Vitesse Book"/>
          <a:ea typeface="+mn-ea"/>
          <a:cs typeface="+mn-cs"/>
        </a:defRPr>
      </a:lvl3pPr>
      <a:lvl4pPr marL="2418120" indent="-345446" algn="l" defTabSz="1381783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Vitesse Book"/>
          <a:ea typeface="+mn-ea"/>
          <a:cs typeface="+mn-cs"/>
        </a:defRPr>
      </a:lvl4pPr>
      <a:lvl5pPr marL="3109011" indent="-345446" algn="l" defTabSz="1381783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Vitesse Book"/>
          <a:ea typeface="+mn-ea"/>
          <a:cs typeface="+mn-cs"/>
        </a:defRPr>
      </a:lvl5pPr>
      <a:lvl6pPr marL="3799903" indent="-345446" algn="l" defTabSz="1381783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6pPr>
      <a:lvl7pPr marL="4490794" indent="-345446" algn="l" defTabSz="1381783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7pPr>
      <a:lvl8pPr marL="5181686" indent="-345446" algn="l" defTabSz="1381783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8pPr>
      <a:lvl9pPr marL="5872577" indent="-345446" algn="l" defTabSz="1381783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81783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90891" algn="l" defTabSz="1381783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381783" algn="l" defTabSz="1381783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3pPr>
      <a:lvl4pPr marL="2072674" algn="l" defTabSz="1381783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4pPr>
      <a:lvl5pPr marL="2763566" algn="l" defTabSz="1381783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5pPr>
      <a:lvl6pPr marL="3454458" algn="l" defTabSz="1381783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6pPr>
      <a:lvl7pPr marL="4145350" algn="l" defTabSz="1381783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7pPr>
      <a:lvl8pPr marL="4836240" algn="l" defTabSz="1381783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8pPr>
      <a:lvl9pPr marL="5527131" algn="l" defTabSz="1381783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alf Frame 22"/>
          <p:cNvSpPr/>
          <p:nvPr userDrawn="1"/>
        </p:nvSpPr>
        <p:spPr>
          <a:xfrm>
            <a:off x="1" y="0"/>
            <a:ext cx="2212622" cy="1608667"/>
          </a:xfrm>
          <a:prstGeom prst="halfFrame">
            <a:avLst>
              <a:gd name="adj1" fmla="val 39536"/>
              <a:gd name="adj2" fmla="val 375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7" dirty="0">
              <a:solidFill>
                <a:srgbClr val="548235"/>
              </a:solidFill>
            </a:endParaRPr>
          </a:p>
        </p:txBody>
      </p:sp>
      <p:pic>
        <p:nvPicPr>
          <p:cNvPr id="9" name="Picture 8" descr="NEON Log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790" y="7138862"/>
            <a:ext cx="1701485" cy="575642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732269" y="7253212"/>
            <a:ext cx="3172407" cy="493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CSU PARKING &amp; TRANSPORTATION</a:t>
            </a:r>
          </a:p>
          <a:p>
            <a:r>
              <a:rPr lang="en-US" sz="1247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2019</a:t>
            </a:r>
            <a:r>
              <a:rPr lang="en-US" sz="1247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 ANNUAL SURVEY</a:t>
            </a:r>
            <a:endParaRPr lang="en-US" sz="1247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0" y="7333122"/>
            <a:ext cx="718512" cy="3365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fld id="{E87864DA-E558-0641-AD94-E821D12B5B9A}" type="slidenum">
              <a:rPr lang="en-US" sz="1587" smtClean="0">
                <a:solidFill>
                  <a:schemeClr val="bg1"/>
                </a:solidFill>
                <a:latin typeface="Helvetica Neue"/>
                <a:cs typeface="Helvetica Neue"/>
              </a:rPr>
              <a:t>‹#›</a:t>
            </a:fld>
            <a:endParaRPr lang="en-US" sz="1587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-31718" y="0"/>
            <a:ext cx="2537521" cy="1867643"/>
          </a:xfrm>
          <a:prstGeom prst="line">
            <a:avLst/>
          </a:pr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251" y="688146"/>
            <a:ext cx="10583803" cy="797241"/>
          </a:xfrm>
          <a:prstGeom prst="rect">
            <a:avLst/>
          </a:prstGeom>
          <a:solidFill>
            <a:srgbClr val="FFFFFF"/>
          </a:solidFill>
        </p:spPr>
        <p:txBody>
          <a:bodyPr vert="horz" lIns="38402" tIns="19202" rIns="38402" bIns="19202" rtlCol="0" anchor="t">
            <a:normAutofit/>
          </a:bodyPr>
          <a:lstStyle/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0915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hdr="0" ftr="0" dt="0"/>
  <p:txStyles>
    <p:titleStyle>
      <a:lvl1pPr algn="l" defTabSz="870425" rtl="0" eaLnBrk="1" latinLnBrk="0" hangingPunct="1">
        <a:lnSpc>
          <a:spcPct val="90000"/>
        </a:lnSpc>
        <a:spcBef>
          <a:spcPct val="0"/>
        </a:spcBef>
        <a:buNone/>
        <a:defRPr sz="3627" kern="1200" cap="all" spc="34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217607" indent="-217607" algn="l" defTabSz="870425" rtl="0" eaLnBrk="1" latinLnBrk="0" hangingPunct="1">
        <a:lnSpc>
          <a:spcPct val="90000"/>
        </a:lnSpc>
        <a:spcBef>
          <a:spcPts val="952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52818" indent="-217607" algn="l" defTabSz="870425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033" indent="-217607" algn="l" defTabSz="870425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927" kern="1200">
          <a:solidFill>
            <a:schemeClr val="tx1"/>
          </a:solidFill>
          <a:latin typeface="+mn-lt"/>
          <a:ea typeface="+mn-ea"/>
          <a:cs typeface="+mn-cs"/>
        </a:defRPr>
      </a:lvl3pPr>
      <a:lvl4pPr marL="1523246" indent="-217607" algn="l" defTabSz="870425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8458" indent="-217607" algn="l" defTabSz="870425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670" indent="-217607" algn="l" defTabSz="870425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28883" indent="-217607" algn="l" defTabSz="870425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098" indent="-217607" algn="l" defTabSz="870425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99309" indent="-217607" algn="l" defTabSz="870425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4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5214" algn="l" defTabSz="8704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0425" algn="l" defTabSz="8704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640" algn="l" defTabSz="8704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0851" algn="l" defTabSz="8704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6065" algn="l" defTabSz="8704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1276" algn="l" defTabSz="8704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6491" algn="l" defTabSz="8704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1702" algn="l" defTabSz="8704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A6264-6B7D-488F-B718-426B54DA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328" y="2122265"/>
            <a:ext cx="9744199" cy="1692771"/>
          </a:xfrm>
        </p:spPr>
        <p:txBody>
          <a:bodyPr/>
          <a:lstStyle/>
          <a:p>
            <a:r>
              <a:rPr lang="en-US" dirty="0"/>
              <a:t>2020 Construction </a:t>
            </a:r>
            <a:r>
              <a:rPr lang="en-US" dirty="0" smtClean="0"/>
              <a:t>Logistics</a:t>
            </a:r>
            <a:br>
              <a:rPr lang="en-US" dirty="0" smtClean="0"/>
            </a:br>
            <a:r>
              <a:rPr lang="en-US" sz="4400" dirty="0" smtClean="0"/>
              <a:t>CSU Main Campus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B48B9-AD83-4F33-9A29-571B12B6AC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5328" y="6977279"/>
            <a:ext cx="9744199" cy="553998"/>
          </a:xfrm>
        </p:spPr>
        <p:txBody>
          <a:bodyPr/>
          <a:lstStyle/>
          <a:p>
            <a:r>
              <a:rPr lang="en-US" sz="2000" dirty="0" smtClean="0"/>
              <a:t>Revision Update: 01/30/2020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C20E0-693C-44E2-8A1A-1934A6BD5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863" y="6182444"/>
            <a:ext cx="1997687" cy="136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2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A6264-6B7D-488F-B718-426B54DA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873" y="290139"/>
            <a:ext cx="9744199" cy="1292662"/>
          </a:xfrm>
        </p:spPr>
        <p:txBody>
          <a:bodyPr/>
          <a:lstStyle/>
          <a:p>
            <a:r>
              <a:rPr lang="en-US" sz="3600" u="sng" dirty="0"/>
              <a:t>Communication and Outreach Plan: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36094-8D1C-4C6D-B407-003403B4C410}"/>
              </a:ext>
            </a:extLst>
          </p:cNvPr>
          <p:cNvSpPr txBox="1"/>
          <p:nvPr/>
        </p:nvSpPr>
        <p:spPr>
          <a:xfrm>
            <a:off x="3147873" y="290139"/>
            <a:ext cx="875731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Helvetica Light"/>
              <a:cs typeface="Helvetica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Additional Presentations in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Other News Media (Collegian, Coloradoan,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On-Site Project Posters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Display Information at Key </a:t>
            </a:r>
            <a:r>
              <a:rPr lang="en-US" sz="2800" dirty="0" smtClean="0">
                <a:cs typeface="Helvetica Light"/>
              </a:rPr>
              <a:t>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Helvetica Light"/>
              </a:rPr>
              <a:t>Facilities Management Website</a:t>
            </a:r>
            <a:endParaRPr lang="en-US" sz="2800" dirty="0">
              <a:cs typeface="Helvetica Light"/>
            </a:endParaRPr>
          </a:p>
          <a:p>
            <a:endParaRPr lang="en-US" sz="1800" dirty="0">
              <a:solidFill>
                <a:schemeClr val="bg1"/>
              </a:solidFill>
              <a:latin typeface="Helvetica Light"/>
              <a:cs typeface="Helvetica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Helvetica Light"/>
              <a:cs typeface="Helvetica Light"/>
            </a:endParaRPr>
          </a:p>
          <a:p>
            <a:endParaRPr lang="en-US" sz="14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36094-8D1C-4C6D-B407-003403B4C410}"/>
              </a:ext>
            </a:extLst>
          </p:cNvPr>
          <p:cNvSpPr txBox="1"/>
          <p:nvPr/>
        </p:nvSpPr>
        <p:spPr>
          <a:xfrm>
            <a:off x="3147873" y="4429733"/>
            <a:ext cx="106697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Helvetica Light"/>
              <a:cs typeface="Helvetica Light"/>
            </a:endParaRPr>
          </a:p>
          <a:p>
            <a:r>
              <a:rPr lang="en-US" sz="2800" dirty="0">
                <a:cs typeface="Helvetica Light"/>
              </a:rPr>
              <a:t>Tim Kemp, </a:t>
            </a:r>
            <a:r>
              <a:rPr lang="en-US" sz="2400" dirty="0">
                <a:cs typeface="Helvetica Light"/>
              </a:rPr>
              <a:t>Asst. Director for Engineering and Capital Construction</a:t>
            </a:r>
          </a:p>
          <a:p>
            <a:r>
              <a:rPr lang="en-US" sz="2800" dirty="0">
                <a:cs typeface="Helvetica Light"/>
              </a:rPr>
              <a:t>Facilities Management</a:t>
            </a:r>
          </a:p>
          <a:p>
            <a:r>
              <a:rPr lang="en-US" sz="2800" dirty="0">
                <a:cs typeface="Helvetica Light"/>
              </a:rPr>
              <a:t>tim.kemp@colostate.edu</a:t>
            </a:r>
          </a:p>
          <a:p>
            <a:r>
              <a:rPr lang="en-US" sz="2800" dirty="0">
                <a:cs typeface="Helvetica Light"/>
              </a:rPr>
              <a:t>Office:	970.491.0051</a:t>
            </a:r>
          </a:p>
          <a:p>
            <a:r>
              <a:rPr lang="en-US" sz="2800" dirty="0">
                <a:cs typeface="Helvetica Light"/>
              </a:rPr>
              <a:t>Cell:		970.219.9762</a:t>
            </a:r>
            <a:endParaRPr lang="en-US" sz="1800" dirty="0">
              <a:solidFill>
                <a:schemeClr val="bg1"/>
              </a:solidFill>
              <a:latin typeface="Helvetica Light"/>
              <a:cs typeface="Helvetica Light"/>
            </a:endParaRPr>
          </a:p>
          <a:p>
            <a:endParaRPr lang="en-US" sz="14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06507F-784F-4945-8F3E-A8CE694B3A67}"/>
              </a:ext>
            </a:extLst>
          </p:cNvPr>
          <p:cNvSpPr/>
          <p:nvPr/>
        </p:nvSpPr>
        <p:spPr>
          <a:xfrm>
            <a:off x="3147873" y="4429733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/>
              <a:t>Contact Information: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722971" y="7356113"/>
            <a:ext cx="409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Revision date: 01/30/2020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556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94" y="768433"/>
            <a:ext cx="12051172" cy="639175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7302" y="29769"/>
            <a:ext cx="11808906" cy="738664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3600" dirty="0" smtClean="0"/>
              <a:t>Construction Impacts – (Mid January – February 2020)</a:t>
            </a:r>
            <a:endParaRPr lang="en-US" sz="3600" u="sng" dirty="0"/>
          </a:p>
        </p:txBody>
      </p:sp>
      <p:sp>
        <p:nvSpPr>
          <p:cNvPr id="4" name="Freeform 3"/>
          <p:cNvSpPr/>
          <p:nvPr/>
        </p:nvSpPr>
        <p:spPr>
          <a:xfrm>
            <a:off x="6794885" y="2906376"/>
            <a:ext cx="754303" cy="1483976"/>
          </a:xfrm>
          <a:custGeom>
            <a:avLst/>
            <a:gdLst>
              <a:gd name="connsiteX0" fmla="*/ 754303 w 754303"/>
              <a:gd name="connsiteY0" fmla="*/ 566497 h 1483976"/>
              <a:gd name="connsiteX1" fmla="*/ 600363 w 754303"/>
              <a:gd name="connsiteY1" fmla="*/ 951345 h 1483976"/>
              <a:gd name="connsiteX2" fmla="*/ 572654 w 754303"/>
              <a:gd name="connsiteY2" fmla="*/ 1148388 h 1483976"/>
              <a:gd name="connsiteX3" fmla="*/ 458739 w 754303"/>
              <a:gd name="connsiteY3" fmla="*/ 1234594 h 1483976"/>
              <a:gd name="connsiteX4" fmla="*/ 314036 w 754303"/>
              <a:gd name="connsiteY4" fmla="*/ 1483976 h 1483976"/>
              <a:gd name="connsiteX5" fmla="*/ 252460 w 754303"/>
              <a:gd name="connsiteY5" fmla="*/ 1477818 h 1483976"/>
              <a:gd name="connsiteX6" fmla="*/ 58497 w 754303"/>
              <a:gd name="connsiteY6" fmla="*/ 1166860 h 1483976"/>
              <a:gd name="connsiteX7" fmla="*/ 107757 w 754303"/>
              <a:gd name="connsiteY7" fmla="*/ 997527 h 1483976"/>
              <a:gd name="connsiteX8" fmla="*/ 123151 w 754303"/>
              <a:gd name="connsiteY8" fmla="*/ 794327 h 1483976"/>
              <a:gd name="connsiteX9" fmla="*/ 64654 w 754303"/>
              <a:gd name="connsiteY9" fmla="*/ 671176 h 1483976"/>
              <a:gd name="connsiteX10" fmla="*/ 0 w 754303"/>
              <a:gd name="connsiteY10" fmla="*/ 575733 h 1483976"/>
              <a:gd name="connsiteX11" fmla="*/ 43103 w 754303"/>
              <a:gd name="connsiteY11" fmla="*/ 455660 h 1483976"/>
              <a:gd name="connsiteX12" fmla="*/ 76970 w 754303"/>
              <a:gd name="connsiteY12" fmla="*/ 341745 h 1483976"/>
              <a:gd name="connsiteX13" fmla="*/ 83127 w 754303"/>
              <a:gd name="connsiteY13" fmla="*/ 200121 h 1483976"/>
              <a:gd name="connsiteX14" fmla="*/ 252460 w 754303"/>
              <a:gd name="connsiteY14" fmla="*/ 64654 h 1483976"/>
              <a:gd name="connsiteX15" fmla="*/ 366376 w 754303"/>
              <a:gd name="connsiteY15" fmla="*/ 0 h 1483976"/>
              <a:gd name="connsiteX16" fmla="*/ 754303 w 754303"/>
              <a:gd name="connsiteY16" fmla="*/ 566497 h 148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4303" h="1483976">
                <a:moveTo>
                  <a:pt x="754303" y="566497"/>
                </a:moveTo>
                <a:lnTo>
                  <a:pt x="600363" y="951345"/>
                </a:lnTo>
                <a:lnTo>
                  <a:pt x="572654" y="1148388"/>
                </a:lnTo>
                <a:lnTo>
                  <a:pt x="458739" y="1234594"/>
                </a:lnTo>
                <a:lnTo>
                  <a:pt x="314036" y="1483976"/>
                </a:lnTo>
                <a:lnTo>
                  <a:pt x="252460" y="1477818"/>
                </a:lnTo>
                <a:lnTo>
                  <a:pt x="58497" y="1166860"/>
                </a:lnTo>
                <a:lnTo>
                  <a:pt x="107757" y="997527"/>
                </a:lnTo>
                <a:lnTo>
                  <a:pt x="123151" y="794327"/>
                </a:lnTo>
                <a:lnTo>
                  <a:pt x="64654" y="671176"/>
                </a:lnTo>
                <a:lnTo>
                  <a:pt x="0" y="575733"/>
                </a:lnTo>
                <a:lnTo>
                  <a:pt x="43103" y="455660"/>
                </a:lnTo>
                <a:lnTo>
                  <a:pt x="76970" y="341745"/>
                </a:lnTo>
                <a:lnTo>
                  <a:pt x="83127" y="200121"/>
                </a:lnTo>
                <a:lnTo>
                  <a:pt x="252460" y="64654"/>
                </a:lnTo>
                <a:lnTo>
                  <a:pt x="366376" y="0"/>
                </a:lnTo>
                <a:lnTo>
                  <a:pt x="754303" y="566497"/>
                </a:lnTo>
                <a:close/>
              </a:path>
            </a:pathLst>
          </a:custGeom>
          <a:solidFill>
            <a:srgbClr val="92D05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72080" y="3248254"/>
            <a:ext cx="1200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Lagoon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26593" y="4618553"/>
            <a:ext cx="1732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Nutrien</a:t>
            </a:r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Agricultural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Sciences Building</a:t>
            </a:r>
            <a:endParaRPr lang="en-US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</a:t>
            </a:r>
            <a:r>
              <a:rPr lang="en-US" sz="1400" b="1" i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Shepardson</a:t>
            </a: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9801412" y="4661647"/>
            <a:ext cx="645459" cy="878541"/>
          </a:xfrm>
          <a:custGeom>
            <a:avLst/>
            <a:gdLst>
              <a:gd name="connsiteX0" fmla="*/ 0 w 645459"/>
              <a:gd name="connsiteY0" fmla="*/ 0 h 878541"/>
              <a:gd name="connsiteX1" fmla="*/ 645459 w 645459"/>
              <a:gd name="connsiteY1" fmla="*/ 0 h 878541"/>
              <a:gd name="connsiteX2" fmla="*/ 639482 w 645459"/>
              <a:gd name="connsiteY2" fmla="*/ 878541 h 878541"/>
              <a:gd name="connsiteX3" fmla="*/ 585694 w 645459"/>
              <a:gd name="connsiteY3" fmla="*/ 878541 h 878541"/>
              <a:gd name="connsiteX4" fmla="*/ 579717 w 645459"/>
              <a:gd name="connsiteY4" fmla="*/ 531906 h 878541"/>
              <a:gd name="connsiteX5" fmla="*/ 35859 w 645459"/>
              <a:gd name="connsiteY5" fmla="*/ 531906 h 878541"/>
              <a:gd name="connsiteX6" fmla="*/ 5976 w 645459"/>
              <a:gd name="connsiteY6" fmla="*/ 496047 h 878541"/>
              <a:gd name="connsiteX7" fmla="*/ 0 w 645459"/>
              <a:gd name="connsiteY7" fmla="*/ 0 h 87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459" h="878541">
                <a:moveTo>
                  <a:pt x="0" y="0"/>
                </a:moveTo>
                <a:lnTo>
                  <a:pt x="645459" y="0"/>
                </a:lnTo>
                <a:cubicBezTo>
                  <a:pt x="643467" y="292847"/>
                  <a:pt x="641474" y="585694"/>
                  <a:pt x="639482" y="878541"/>
                </a:cubicBezTo>
                <a:lnTo>
                  <a:pt x="585694" y="878541"/>
                </a:lnTo>
                <a:lnTo>
                  <a:pt x="579717" y="531906"/>
                </a:lnTo>
                <a:lnTo>
                  <a:pt x="35859" y="531906"/>
                </a:lnTo>
                <a:lnTo>
                  <a:pt x="5976" y="496047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66430" y="5540188"/>
            <a:ext cx="682033" cy="1155714"/>
          </a:xfrm>
          <a:prstGeom prst="rect">
            <a:avLst/>
          </a:prstGeom>
          <a:solidFill>
            <a:srgbClr val="FF05FF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57668" y="5728075"/>
            <a:ext cx="155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Meridian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Village </a:t>
            </a:r>
            <a:r>
              <a:rPr lang="en-US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Ph</a:t>
            </a: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1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02665" y="4679582"/>
            <a:ext cx="1523299" cy="1077218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Libbie</a:t>
            </a:r>
            <a:r>
              <a:rPr lang="en-US" dirty="0"/>
              <a:t> Coy Way </a:t>
            </a:r>
            <a:r>
              <a:rPr lang="en-US" dirty="0" smtClean="0"/>
              <a:t>Closed through Summer 2021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0353088" y="4618553"/>
            <a:ext cx="149577" cy="1051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353087" y="5496092"/>
            <a:ext cx="149577" cy="1051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493996" y="5664080"/>
            <a:ext cx="205783" cy="190680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96690" y="7404628"/>
            <a:ext cx="409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Revision date: </a:t>
            </a:r>
            <a:r>
              <a:rPr lang="en-US" sz="1600" dirty="0" smtClean="0">
                <a:solidFill>
                  <a:schemeClr val="bg1"/>
                </a:solidFill>
              </a:rPr>
              <a:t>02/10/2020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2236" y="7095346"/>
            <a:ext cx="7909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Note: construction dates are subject to change 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828801" y="5455226"/>
            <a:ext cx="3867150" cy="126423"/>
          </a:xfrm>
          <a:custGeom>
            <a:avLst/>
            <a:gdLst>
              <a:gd name="connsiteX0" fmla="*/ 0 w 3839441"/>
              <a:gd name="connsiteY0" fmla="*/ 0 h 93518"/>
              <a:gd name="connsiteX1" fmla="*/ 3839441 w 3839441"/>
              <a:gd name="connsiteY1" fmla="*/ 31173 h 93518"/>
              <a:gd name="connsiteX2" fmla="*/ 3834245 w 3839441"/>
              <a:gd name="connsiteY2" fmla="*/ 93518 h 93518"/>
              <a:gd name="connsiteX3" fmla="*/ 10391 w 3839441"/>
              <a:gd name="connsiteY3" fmla="*/ 57150 h 93518"/>
              <a:gd name="connsiteX4" fmla="*/ 0 w 3839441"/>
              <a:gd name="connsiteY4" fmla="*/ 0 h 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9441" h="93518">
                <a:moveTo>
                  <a:pt x="0" y="0"/>
                </a:moveTo>
                <a:lnTo>
                  <a:pt x="3839441" y="31173"/>
                </a:lnTo>
                <a:lnTo>
                  <a:pt x="3834245" y="93518"/>
                </a:lnTo>
                <a:lnTo>
                  <a:pt x="10391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756484" y="5540187"/>
            <a:ext cx="1720679" cy="1077218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bike lane and Sidewalk 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end of Feb.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28420" y="5455227"/>
            <a:ext cx="173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Hughes Way</a:t>
            </a:r>
          </a:p>
        </p:txBody>
      </p:sp>
    </p:spTree>
    <p:extLst>
      <p:ext uri="{BB962C8B-B14F-4D97-AF65-F5344CB8AC3E}">
        <p14:creationId xmlns:p14="http://schemas.microsoft.com/office/powerpoint/2010/main" val="292374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94" y="768433"/>
            <a:ext cx="12051172" cy="639175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7302" y="29769"/>
            <a:ext cx="11397077" cy="738664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3600" dirty="0" smtClean="0"/>
              <a:t>Construction Impacts – (March – Mid May 2020)</a:t>
            </a:r>
            <a:endParaRPr lang="en-US" sz="3600" u="sng" dirty="0"/>
          </a:p>
        </p:txBody>
      </p:sp>
      <p:sp>
        <p:nvSpPr>
          <p:cNvPr id="4" name="Freeform 3"/>
          <p:cNvSpPr/>
          <p:nvPr/>
        </p:nvSpPr>
        <p:spPr>
          <a:xfrm>
            <a:off x="6794885" y="2906376"/>
            <a:ext cx="754303" cy="1483976"/>
          </a:xfrm>
          <a:custGeom>
            <a:avLst/>
            <a:gdLst>
              <a:gd name="connsiteX0" fmla="*/ 754303 w 754303"/>
              <a:gd name="connsiteY0" fmla="*/ 566497 h 1483976"/>
              <a:gd name="connsiteX1" fmla="*/ 600363 w 754303"/>
              <a:gd name="connsiteY1" fmla="*/ 951345 h 1483976"/>
              <a:gd name="connsiteX2" fmla="*/ 572654 w 754303"/>
              <a:gd name="connsiteY2" fmla="*/ 1148388 h 1483976"/>
              <a:gd name="connsiteX3" fmla="*/ 458739 w 754303"/>
              <a:gd name="connsiteY3" fmla="*/ 1234594 h 1483976"/>
              <a:gd name="connsiteX4" fmla="*/ 314036 w 754303"/>
              <a:gd name="connsiteY4" fmla="*/ 1483976 h 1483976"/>
              <a:gd name="connsiteX5" fmla="*/ 252460 w 754303"/>
              <a:gd name="connsiteY5" fmla="*/ 1477818 h 1483976"/>
              <a:gd name="connsiteX6" fmla="*/ 58497 w 754303"/>
              <a:gd name="connsiteY6" fmla="*/ 1166860 h 1483976"/>
              <a:gd name="connsiteX7" fmla="*/ 107757 w 754303"/>
              <a:gd name="connsiteY7" fmla="*/ 997527 h 1483976"/>
              <a:gd name="connsiteX8" fmla="*/ 123151 w 754303"/>
              <a:gd name="connsiteY8" fmla="*/ 794327 h 1483976"/>
              <a:gd name="connsiteX9" fmla="*/ 64654 w 754303"/>
              <a:gd name="connsiteY9" fmla="*/ 671176 h 1483976"/>
              <a:gd name="connsiteX10" fmla="*/ 0 w 754303"/>
              <a:gd name="connsiteY10" fmla="*/ 575733 h 1483976"/>
              <a:gd name="connsiteX11" fmla="*/ 43103 w 754303"/>
              <a:gd name="connsiteY11" fmla="*/ 455660 h 1483976"/>
              <a:gd name="connsiteX12" fmla="*/ 76970 w 754303"/>
              <a:gd name="connsiteY12" fmla="*/ 341745 h 1483976"/>
              <a:gd name="connsiteX13" fmla="*/ 83127 w 754303"/>
              <a:gd name="connsiteY13" fmla="*/ 200121 h 1483976"/>
              <a:gd name="connsiteX14" fmla="*/ 252460 w 754303"/>
              <a:gd name="connsiteY14" fmla="*/ 64654 h 1483976"/>
              <a:gd name="connsiteX15" fmla="*/ 366376 w 754303"/>
              <a:gd name="connsiteY15" fmla="*/ 0 h 1483976"/>
              <a:gd name="connsiteX16" fmla="*/ 754303 w 754303"/>
              <a:gd name="connsiteY16" fmla="*/ 566497 h 148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4303" h="1483976">
                <a:moveTo>
                  <a:pt x="754303" y="566497"/>
                </a:moveTo>
                <a:lnTo>
                  <a:pt x="600363" y="951345"/>
                </a:lnTo>
                <a:lnTo>
                  <a:pt x="572654" y="1148388"/>
                </a:lnTo>
                <a:lnTo>
                  <a:pt x="458739" y="1234594"/>
                </a:lnTo>
                <a:lnTo>
                  <a:pt x="314036" y="1483976"/>
                </a:lnTo>
                <a:lnTo>
                  <a:pt x="252460" y="1477818"/>
                </a:lnTo>
                <a:lnTo>
                  <a:pt x="58497" y="1166860"/>
                </a:lnTo>
                <a:lnTo>
                  <a:pt x="107757" y="997527"/>
                </a:lnTo>
                <a:lnTo>
                  <a:pt x="123151" y="794327"/>
                </a:lnTo>
                <a:lnTo>
                  <a:pt x="64654" y="671176"/>
                </a:lnTo>
                <a:lnTo>
                  <a:pt x="0" y="575733"/>
                </a:lnTo>
                <a:lnTo>
                  <a:pt x="43103" y="455660"/>
                </a:lnTo>
                <a:lnTo>
                  <a:pt x="76970" y="341745"/>
                </a:lnTo>
                <a:lnTo>
                  <a:pt x="83127" y="200121"/>
                </a:lnTo>
                <a:lnTo>
                  <a:pt x="252460" y="64654"/>
                </a:lnTo>
                <a:lnTo>
                  <a:pt x="366376" y="0"/>
                </a:lnTo>
                <a:lnTo>
                  <a:pt x="754303" y="566497"/>
                </a:lnTo>
                <a:close/>
              </a:path>
            </a:pathLst>
          </a:custGeom>
          <a:solidFill>
            <a:srgbClr val="92D05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28801" y="5455226"/>
            <a:ext cx="3867150" cy="126423"/>
          </a:xfrm>
          <a:custGeom>
            <a:avLst/>
            <a:gdLst>
              <a:gd name="connsiteX0" fmla="*/ 0 w 3839441"/>
              <a:gd name="connsiteY0" fmla="*/ 0 h 93518"/>
              <a:gd name="connsiteX1" fmla="*/ 3839441 w 3839441"/>
              <a:gd name="connsiteY1" fmla="*/ 31173 h 93518"/>
              <a:gd name="connsiteX2" fmla="*/ 3834245 w 3839441"/>
              <a:gd name="connsiteY2" fmla="*/ 93518 h 93518"/>
              <a:gd name="connsiteX3" fmla="*/ 10391 w 3839441"/>
              <a:gd name="connsiteY3" fmla="*/ 57150 h 93518"/>
              <a:gd name="connsiteX4" fmla="*/ 0 w 3839441"/>
              <a:gd name="connsiteY4" fmla="*/ 0 h 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9441" h="93518">
                <a:moveTo>
                  <a:pt x="0" y="0"/>
                </a:moveTo>
                <a:lnTo>
                  <a:pt x="3839441" y="31173"/>
                </a:lnTo>
                <a:lnTo>
                  <a:pt x="3834245" y="93518"/>
                </a:lnTo>
                <a:lnTo>
                  <a:pt x="10391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28420" y="5455227"/>
            <a:ext cx="173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Hughes Way</a:t>
            </a:r>
          </a:p>
        </p:txBody>
      </p:sp>
      <p:sp>
        <p:nvSpPr>
          <p:cNvPr id="10" name="Freeform 9"/>
          <p:cNvSpPr/>
          <p:nvPr/>
        </p:nvSpPr>
        <p:spPr>
          <a:xfrm>
            <a:off x="9813366" y="3418541"/>
            <a:ext cx="555812" cy="1207247"/>
          </a:xfrm>
          <a:custGeom>
            <a:avLst/>
            <a:gdLst>
              <a:gd name="connsiteX0" fmla="*/ 17929 w 519953"/>
              <a:gd name="connsiteY0" fmla="*/ 5976 h 1213223"/>
              <a:gd name="connsiteX1" fmla="*/ 0 w 519953"/>
              <a:gd name="connsiteY1" fmla="*/ 1213223 h 1213223"/>
              <a:gd name="connsiteX2" fmla="*/ 513976 w 519953"/>
              <a:gd name="connsiteY2" fmla="*/ 1213223 h 1213223"/>
              <a:gd name="connsiteX3" fmla="*/ 519953 w 519953"/>
              <a:gd name="connsiteY3" fmla="*/ 1123576 h 1213223"/>
              <a:gd name="connsiteX4" fmla="*/ 274917 w 519953"/>
              <a:gd name="connsiteY4" fmla="*/ 1123576 h 1213223"/>
              <a:gd name="connsiteX5" fmla="*/ 268941 w 519953"/>
              <a:gd name="connsiteY5" fmla="*/ 627529 h 1213223"/>
              <a:gd name="connsiteX6" fmla="*/ 89647 w 519953"/>
              <a:gd name="connsiteY6" fmla="*/ 639482 h 1213223"/>
              <a:gd name="connsiteX7" fmla="*/ 89647 w 519953"/>
              <a:gd name="connsiteY7" fmla="*/ 0 h 1213223"/>
              <a:gd name="connsiteX8" fmla="*/ 17929 w 519953"/>
              <a:gd name="connsiteY8" fmla="*/ 5976 h 1213223"/>
              <a:gd name="connsiteX0" fmla="*/ 17929 w 519953"/>
              <a:gd name="connsiteY0" fmla="*/ 5976 h 1213223"/>
              <a:gd name="connsiteX1" fmla="*/ 0 w 519953"/>
              <a:gd name="connsiteY1" fmla="*/ 1213223 h 1213223"/>
              <a:gd name="connsiteX2" fmla="*/ 513976 w 519953"/>
              <a:gd name="connsiteY2" fmla="*/ 1213223 h 1213223"/>
              <a:gd name="connsiteX3" fmla="*/ 519953 w 519953"/>
              <a:gd name="connsiteY3" fmla="*/ 1123576 h 1213223"/>
              <a:gd name="connsiteX4" fmla="*/ 274917 w 519953"/>
              <a:gd name="connsiteY4" fmla="*/ 1123576 h 1213223"/>
              <a:gd name="connsiteX5" fmla="*/ 268941 w 519953"/>
              <a:gd name="connsiteY5" fmla="*/ 627529 h 1213223"/>
              <a:gd name="connsiteX6" fmla="*/ 95624 w 519953"/>
              <a:gd name="connsiteY6" fmla="*/ 621552 h 1213223"/>
              <a:gd name="connsiteX7" fmla="*/ 89647 w 519953"/>
              <a:gd name="connsiteY7" fmla="*/ 0 h 1213223"/>
              <a:gd name="connsiteX8" fmla="*/ 17929 w 519953"/>
              <a:gd name="connsiteY8" fmla="*/ 5976 h 1213223"/>
              <a:gd name="connsiteX0" fmla="*/ 17929 w 519953"/>
              <a:gd name="connsiteY0" fmla="*/ 5976 h 1213223"/>
              <a:gd name="connsiteX1" fmla="*/ 0 w 519953"/>
              <a:gd name="connsiteY1" fmla="*/ 1213223 h 1213223"/>
              <a:gd name="connsiteX2" fmla="*/ 513976 w 519953"/>
              <a:gd name="connsiteY2" fmla="*/ 1213223 h 1213223"/>
              <a:gd name="connsiteX3" fmla="*/ 519953 w 519953"/>
              <a:gd name="connsiteY3" fmla="*/ 1123576 h 1213223"/>
              <a:gd name="connsiteX4" fmla="*/ 274917 w 519953"/>
              <a:gd name="connsiteY4" fmla="*/ 1123576 h 1213223"/>
              <a:gd name="connsiteX5" fmla="*/ 268941 w 519953"/>
              <a:gd name="connsiteY5" fmla="*/ 627529 h 1213223"/>
              <a:gd name="connsiteX6" fmla="*/ 95624 w 519953"/>
              <a:gd name="connsiteY6" fmla="*/ 621552 h 1213223"/>
              <a:gd name="connsiteX7" fmla="*/ 107576 w 519953"/>
              <a:gd name="connsiteY7" fmla="*/ 0 h 1213223"/>
              <a:gd name="connsiteX8" fmla="*/ 17929 w 519953"/>
              <a:gd name="connsiteY8" fmla="*/ 5976 h 1213223"/>
              <a:gd name="connsiteX0" fmla="*/ 17929 w 519953"/>
              <a:gd name="connsiteY0" fmla="*/ 0 h 1207247"/>
              <a:gd name="connsiteX1" fmla="*/ 0 w 519953"/>
              <a:gd name="connsiteY1" fmla="*/ 1207247 h 1207247"/>
              <a:gd name="connsiteX2" fmla="*/ 513976 w 519953"/>
              <a:gd name="connsiteY2" fmla="*/ 1207247 h 1207247"/>
              <a:gd name="connsiteX3" fmla="*/ 519953 w 519953"/>
              <a:gd name="connsiteY3" fmla="*/ 1117600 h 1207247"/>
              <a:gd name="connsiteX4" fmla="*/ 274917 w 519953"/>
              <a:gd name="connsiteY4" fmla="*/ 1117600 h 1207247"/>
              <a:gd name="connsiteX5" fmla="*/ 268941 w 519953"/>
              <a:gd name="connsiteY5" fmla="*/ 621553 h 1207247"/>
              <a:gd name="connsiteX6" fmla="*/ 95624 w 519953"/>
              <a:gd name="connsiteY6" fmla="*/ 615576 h 1207247"/>
              <a:gd name="connsiteX7" fmla="*/ 95623 w 519953"/>
              <a:gd name="connsiteY7" fmla="*/ 0 h 1207247"/>
              <a:gd name="connsiteX8" fmla="*/ 17929 w 519953"/>
              <a:gd name="connsiteY8" fmla="*/ 0 h 1207247"/>
              <a:gd name="connsiteX0" fmla="*/ 17929 w 555812"/>
              <a:gd name="connsiteY0" fmla="*/ 0 h 1207247"/>
              <a:gd name="connsiteX1" fmla="*/ 0 w 555812"/>
              <a:gd name="connsiteY1" fmla="*/ 1207247 h 1207247"/>
              <a:gd name="connsiteX2" fmla="*/ 513976 w 555812"/>
              <a:gd name="connsiteY2" fmla="*/ 1207247 h 1207247"/>
              <a:gd name="connsiteX3" fmla="*/ 555812 w 555812"/>
              <a:gd name="connsiteY3" fmla="*/ 1117600 h 1207247"/>
              <a:gd name="connsiteX4" fmla="*/ 274917 w 555812"/>
              <a:gd name="connsiteY4" fmla="*/ 1117600 h 1207247"/>
              <a:gd name="connsiteX5" fmla="*/ 268941 w 555812"/>
              <a:gd name="connsiteY5" fmla="*/ 621553 h 1207247"/>
              <a:gd name="connsiteX6" fmla="*/ 95624 w 555812"/>
              <a:gd name="connsiteY6" fmla="*/ 615576 h 1207247"/>
              <a:gd name="connsiteX7" fmla="*/ 95623 w 555812"/>
              <a:gd name="connsiteY7" fmla="*/ 0 h 1207247"/>
              <a:gd name="connsiteX8" fmla="*/ 17929 w 555812"/>
              <a:gd name="connsiteY8" fmla="*/ 0 h 1207247"/>
              <a:gd name="connsiteX0" fmla="*/ 17929 w 555812"/>
              <a:gd name="connsiteY0" fmla="*/ 0 h 1207247"/>
              <a:gd name="connsiteX1" fmla="*/ 0 w 555812"/>
              <a:gd name="connsiteY1" fmla="*/ 1207247 h 1207247"/>
              <a:gd name="connsiteX2" fmla="*/ 543859 w 555812"/>
              <a:gd name="connsiteY2" fmla="*/ 1207247 h 1207247"/>
              <a:gd name="connsiteX3" fmla="*/ 555812 w 555812"/>
              <a:gd name="connsiteY3" fmla="*/ 1117600 h 1207247"/>
              <a:gd name="connsiteX4" fmla="*/ 274917 w 555812"/>
              <a:gd name="connsiteY4" fmla="*/ 1117600 h 1207247"/>
              <a:gd name="connsiteX5" fmla="*/ 268941 w 555812"/>
              <a:gd name="connsiteY5" fmla="*/ 621553 h 1207247"/>
              <a:gd name="connsiteX6" fmla="*/ 95624 w 555812"/>
              <a:gd name="connsiteY6" fmla="*/ 615576 h 1207247"/>
              <a:gd name="connsiteX7" fmla="*/ 95623 w 555812"/>
              <a:gd name="connsiteY7" fmla="*/ 0 h 1207247"/>
              <a:gd name="connsiteX8" fmla="*/ 17929 w 555812"/>
              <a:gd name="connsiteY8" fmla="*/ 0 h 120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812" h="1207247">
                <a:moveTo>
                  <a:pt x="17929" y="0"/>
                </a:moveTo>
                <a:lnTo>
                  <a:pt x="0" y="1207247"/>
                </a:lnTo>
                <a:lnTo>
                  <a:pt x="543859" y="1207247"/>
                </a:lnTo>
                <a:lnTo>
                  <a:pt x="555812" y="1117600"/>
                </a:lnTo>
                <a:lnTo>
                  <a:pt x="274917" y="1117600"/>
                </a:lnTo>
                <a:lnTo>
                  <a:pt x="268941" y="621553"/>
                </a:lnTo>
                <a:lnTo>
                  <a:pt x="95624" y="615576"/>
                </a:lnTo>
                <a:cubicBezTo>
                  <a:pt x="93632" y="408392"/>
                  <a:pt x="97615" y="207184"/>
                  <a:pt x="95623" y="0"/>
                </a:cubicBezTo>
                <a:lnTo>
                  <a:pt x="17929" y="0"/>
                </a:lnTo>
                <a:close/>
              </a:path>
            </a:pathLst>
          </a:custGeom>
          <a:solidFill>
            <a:srgbClr val="FFC000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72080" y="3248254"/>
            <a:ext cx="1200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Lagoon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9813365" y="4625788"/>
            <a:ext cx="645459" cy="878541"/>
          </a:xfrm>
          <a:custGeom>
            <a:avLst/>
            <a:gdLst>
              <a:gd name="connsiteX0" fmla="*/ 0 w 645459"/>
              <a:gd name="connsiteY0" fmla="*/ 0 h 878541"/>
              <a:gd name="connsiteX1" fmla="*/ 645459 w 645459"/>
              <a:gd name="connsiteY1" fmla="*/ 0 h 878541"/>
              <a:gd name="connsiteX2" fmla="*/ 639482 w 645459"/>
              <a:gd name="connsiteY2" fmla="*/ 878541 h 878541"/>
              <a:gd name="connsiteX3" fmla="*/ 585694 w 645459"/>
              <a:gd name="connsiteY3" fmla="*/ 878541 h 878541"/>
              <a:gd name="connsiteX4" fmla="*/ 579717 w 645459"/>
              <a:gd name="connsiteY4" fmla="*/ 531906 h 878541"/>
              <a:gd name="connsiteX5" fmla="*/ 35859 w 645459"/>
              <a:gd name="connsiteY5" fmla="*/ 531906 h 878541"/>
              <a:gd name="connsiteX6" fmla="*/ 5976 w 645459"/>
              <a:gd name="connsiteY6" fmla="*/ 496047 h 878541"/>
              <a:gd name="connsiteX7" fmla="*/ 0 w 645459"/>
              <a:gd name="connsiteY7" fmla="*/ 0 h 87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459" h="878541">
                <a:moveTo>
                  <a:pt x="0" y="0"/>
                </a:moveTo>
                <a:lnTo>
                  <a:pt x="645459" y="0"/>
                </a:lnTo>
                <a:cubicBezTo>
                  <a:pt x="643467" y="292847"/>
                  <a:pt x="641474" y="585694"/>
                  <a:pt x="639482" y="878541"/>
                </a:cubicBezTo>
                <a:lnTo>
                  <a:pt x="585694" y="878541"/>
                </a:lnTo>
                <a:lnTo>
                  <a:pt x="579717" y="531906"/>
                </a:lnTo>
                <a:lnTo>
                  <a:pt x="35859" y="531906"/>
                </a:lnTo>
                <a:lnTo>
                  <a:pt x="5976" y="496047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19247" y="3902635"/>
            <a:ext cx="1494118" cy="48771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011384" y="3717388"/>
            <a:ext cx="1782296" cy="830997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/>
              <a:t>Amy Van </a:t>
            </a:r>
            <a:r>
              <a:rPr lang="en-US" dirty="0" err="1"/>
              <a:t>Dyken</a:t>
            </a:r>
            <a:r>
              <a:rPr lang="en-US" dirty="0"/>
              <a:t>/ Univ. Ave/ Lot 350 Closed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6485" y="5540187"/>
            <a:ext cx="1224424" cy="1077218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bike lane and Sidewalk Closed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84850" y="5540187"/>
            <a:ext cx="963613" cy="1141601"/>
          </a:xfrm>
          <a:prstGeom prst="rect">
            <a:avLst/>
          </a:prstGeom>
          <a:solidFill>
            <a:srgbClr val="FF05FF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483946" y="4660622"/>
            <a:ext cx="1523299" cy="1077218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Libbie</a:t>
            </a:r>
            <a:r>
              <a:rPr lang="en-US" dirty="0"/>
              <a:t> Coy Way </a:t>
            </a:r>
            <a:r>
              <a:rPr lang="en-US" dirty="0" smtClean="0"/>
              <a:t>Closed through Summer 2021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57668" y="5728075"/>
            <a:ext cx="155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Meridian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Village </a:t>
            </a:r>
            <a:r>
              <a:rPr lang="en-US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Ph</a:t>
            </a: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1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 rot="21449005">
            <a:off x="5784850" y="5485277"/>
            <a:ext cx="963614" cy="126423"/>
          </a:xfrm>
          <a:custGeom>
            <a:avLst/>
            <a:gdLst>
              <a:gd name="connsiteX0" fmla="*/ 0 w 3839441"/>
              <a:gd name="connsiteY0" fmla="*/ 0 h 93518"/>
              <a:gd name="connsiteX1" fmla="*/ 3839441 w 3839441"/>
              <a:gd name="connsiteY1" fmla="*/ 31173 h 93518"/>
              <a:gd name="connsiteX2" fmla="*/ 3834245 w 3839441"/>
              <a:gd name="connsiteY2" fmla="*/ 93518 h 93518"/>
              <a:gd name="connsiteX3" fmla="*/ 10391 w 3839441"/>
              <a:gd name="connsiteY3" fmla="*/ 57150 h 93518"/>
              <a:gd name="connsiteX4" fmla="*/ 0 w 3839441"/>
              <a:gd name="connsiteY4" fmla="*/ 0 h 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9441" h="93518">
                <a:moveTo>
                  <a:pt x="0" y="0"/>
                </a:moveTo>
                <a:lnTo>
                  <a:pt x="3839441" y="31173"/>
                </a:lnTo>
                <a:lnTo>
                  <a:pt x="3834245" y="93518"/>
                </a:lnTo>
                <a:lnTo>
                  <a:pt x="10391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353088" y="4618553"/>
            <a:ext cx="149577" cy="1051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353087" y="5496092"/>
            <a:ext cx="149577" cy="1051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93996" y="5664080"/>
            <a:ext cx="205783" cy="190680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782236" y="7095346"/>
            <a:ext cx="7909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Note: construction dates are subject to change 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26593" y="4618553"/>
            <a:ext cx="1732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Nutrien</a:t>
            </a:r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Agricultural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Sciences Building</a:t>
            </a:r>
            <a:endParaRPr lang="en-US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</a:t>
            </a:r>
            <a:r>
              <a:rPr lang="en-US" sz="1400" b="1" i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Shepardson</a:t>
            </a: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96690" y="7404628"/>
            <a:ext cx="409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Revision date: 01/30/2020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4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94" y="768433"/>
            <a:ext cx="12051172" cy="639175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7302" y="29769"/>
            <a:ext cx="9822827" cy="738664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3600" dirty="0" smtClean="0"/>
              <a:t>Construction Impacts – (Mid May – June 2020)</a:t>
            </a:r>
            <a:endParaRPr lang="en-US" sz="3600" u="sng" dirty="0"/>
          </a:p>
        </p:txBody>
      </p:sp>
      <p:sp>
        <p:nvSpPr>
          <p:cNvPr id="4" name="Freeform 3"/>
          <p:cNvSpPr/>
          <p:nvPr/>
        </p:nvSpPr>
        <p:spPr>
          <a:xfrm>
            <a:off x="6794885" y="2906376"/>
            <a:ext cx="754303" cy="1483976"/>
          </a:xfrm>
          <a:custGeom>
            <a:avLst/>
            <a:gdLst>
              <a:gd name="connsiteX0" fmla="*/ 754303 w 754303"/>
              <a:gd name="connsiteY0" fmla="*/ 566497 h 1483976"/>
              <a:gd name="connsiteX1" fmla="*/ 600363 w 754303"/>
              <a:gd name="connsiteY1" fmla="*/ 951345 h 1483976"/>
              <a:gd name="connsiteX2" fmla="*/ 572654 w 754303"/>
              <a:gd name="connsiteY2" fmla="*/ 1148388 h 1483976"/>
              <a:gd name="connsiteX3" fmla="*/ 458739 w 754303"/>
              <a:gd name="connsiteY3" fmla="*/ 1234594 h 1483976"/>
              <a:gd name="connsiteX4" fmla="*/ 314036 w 754303"/>
              <a:gd name="connsiteY4" fmla="*/ 1483976 h 1483976"/>
              <a:gd name="connsiteX5" fmla="*/ 252460 w 754303"/>
              <a:gd name="connsiteY5" fmla="*/ 1477818 h 1483976"/>
              <a:gd name="connsiteX6" fmla="*/ 58497 w 754303"/>
              <a:gd name="connsiteY6" fmla="*/ 1166860 h 1483976"/>
              <a:gd name="connsiteX7" fmla="*/ 107757 w 754303"/>
              <a:gd name="connsiteY7" fmla="*/ 997527 h 1483976"/>
              <a:gd name="connsiteX8" fmla="*/ 123151 w 754303"/>
              <a:gd name="connsiteY8" fmla="*/ 794327 h 1483976"/>
              <a:gd name="connsiteX9" fmla="*/ 64654 w 754303"/>
              <a:gd name="connsiteY9" fmla="*/ 671176 h 1483976"/>
              <a:gd name="connsiteX10" fmla="*/ 0 w 754303"/>
              <a:gd name="connsiteY10" fmla="*/ 575733 h 1483976"/>
              <a:gd name="connsiteX11" fmla="*/ 43103 w 754303"/>
              <a:gd name="connsiteY11" fmla="*/ 455660 h 1483976"/>
              <a:gd name="connsiteX12" fmla="*/ 76970 w 754303"/>
              <a:gd name="connsiteY12" fmla="*/ 341745 h 1483976"/>
              <a:gd name="connsiteX13" fmla="*/ 83127 w 754303"/>
              <a:gd name="connsiteY13" fmla="*/ 200121 h 1483976"/>
              <a:gd name="connsiteX14" fmla="*/ 252460 w 754303"/>
              <a:gd name="connsiteY14" fmla="*/ 64654 h 1483976"/>
              <a:gd name="connsiteX15" fmla="*/ 366376 w 754303"/>
              <a:gd name="connsiteY15" fmla="*/ 0 h 1483976"/>
              <a:gd name="connsiteX16" fmla="*/ 754303 w 754303"/>
              <a:gd name="connsiteY16" fmla="*/ 566497 h 148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4303" h="1483976">
                <a:moveTo>
                  <a:pt x="754303" y="566497"/>
                </a:moveTo>
                <a:lnTo>
                  <a:pt x="600363" y="951345"/>
                </a:lnTo>
                <a:lnTo>
                  <a:pt x="572654" y="1148388"/>
                </a:lnTo>
                <a:lnTo>
                  <a:pt x="458739" y="1234594"/>
                </a:lnTo>
                <a:lnTo>
                  <a:pt x="314036" y="1483976"/>
                </a:lnTo>
                <a:lnTo>
                  <a:pt x="252460" y="1477818"/>
                </a:lnTo>
                <a:lnTo>
                  <a:pt x="58497" y="1166860"/>
                </a:lnTo>
                <a:lnTo>
                  <a:pt x="107757" y="997527"/>
                </a:lnTo>
                <a:lnTo>
                  <a:pt x="123151" y="794327"/>
                </a:lnTo>
                <a:lnTo>
                  <a:pt x="64654" y="671176"/>
                </a:lnTo>
                <a:lnTo>
                  <a:pt x="0" y="575733"/>
                </a:lnTo>
                <a:lnTo>
                  <a:pt x="43103" y="455660"/>
                </a:lnTo>
                <a:lnTo>
                  <a:pt x="76970" y="341745"/>
                </a:lnTo>
                <a:lnTo>
                  <a:pt x="83127" y="200121"/>
                </a:lnTo>
                <a:lnTo>
                  <a:pt x="252460" y="64654"/>
                </a:lnTo>
                <a:lnTo>
                  <a:pt x="366376" y="0"/>
                </a:lnTo>
                <a:lnTo>
                  <a:pt x="754303" y="566497"/>
                </a:lnTo>
                <a:close/>
              </a:path>
            </a:pathLst>
          </a:custGeom>
          <a:solidFill>
            <a:srgbClr val="92D05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81138" y="5393313"/>
            <a:ext cx="5110595" cy="131619"/>
          </a:xfrm>
          <a:custGeom>
            <a:avLst/>
            <a:gdLst>
              <a:gd name="connsiteX0" fmla="*/ 0 w 3839441"/>
              <a:gd name="connsiteY0" fmla="*/ 0 h 93518"/>
              <a:gd name="connsiteX1" fmla="*/ 3839441 w 3839441"/>
              <a:gd name="connsiteY1" fmla="*/ 31173 h 93518"/>
              <a:gd name="connsiteX2" fmla="*/ 3834245 w 3839441"/>
              <a:gd name="connsiteY2" fmla="*/ 93518 h 93518"/>
              <a:gd name="connsiteX3" fmla="*/ 10391 w 3839441"/>
              <a:gd name="connsiteY3" fmla="*/ 57150 h 93518"/>
              <a:gd name="connsiteX4" fmla="*/ 0 w 3839441"/>
              <a:gd name="connsiteY4" fmla="*/ 0 h 93518"/>
              <a:gd name="connsiteX0" fmla="*/ 0 w 4187103"/>
              <a:gd name="connsiteY0" fmla="*/ 0 h 155431"/>
              <a:gd name="connsiteX1" fmla="*/ 4187103 w 4187103"/>
              <a:gd name="connsiteY1" fmla="*/ 93086 h 155431"/>
              <a:gd name="connsiteX2" fmla="*/ 4181907 w 4187103"/>
              <a:gd name="connsiteY2" fmla="*/ 155431 h 155431"/>
              <a:gd name="connsiteX3" fmla="*/ 358053 w 4187103"/>
              <a:gd name="connsiteY3" fmla="*/ 119063 h 155431"/>
              <a:gd name="connsiteX4" fmla="*/ 0 w 4187103"/>
              <a:gd name="connsiteY4" fmla="*/ 0 h 155431"/>
              <a:gd name="connsiteX0" fmla="*/ 0 w 4187103"/>
              <a:gd name="connsiteY0" fmla="*/ 0 h 155431"/>
              <a:gd name="connsiteX1" fmla="*/ 4187103 w 4187103"/>
              <a:gd name="connsiteY1" fmla="*/ 93086 h 155431"/>
              <a:gd name="connsiteX2" fmla="*/ 4181907 w 4187103"/>
              <a:gd name="connsiteY2" fmla="*/ 155431 h 155431"/>
              <a:gd name="connsiteX3" fmla="*/ 865 w 4187103"/>
              <a:gd name="connsiteY3" fmla="*/ 109538 h 155431"/>
              <a:gd name="connsiteX4" fmla="*/ 0 w 4187103"/>
              <a:gd name="connsiteY4" fmla="*/ 0 h 155431"/>
              <a:gd name="connsiteX0" fmla="*/ 0 w 5130078"/>
              <a:gd name="connsiteY0" fmla="*/ 0 h 155431"/>
              <a:gd name="connsiteX1" fmla="*/ 5130078 w 5130078"/>
              <a:gd name="connsiteY1" fmla="*/ 26411 h 155431"/>
              <a:gd name="connsiteX2" fmla="*/ 4181907 w 5130078"/>
              <a:gd name="connsiteY2" fmla="*/ 155431 h 155431"/>
              <a:gd name="connsiteX3" fmla="*/ 865 w 5130078"/>
              <a:gd name="connsiteY3" fmla="*/ 109538 h 155431"/>
              <a:gd name="connsiteX4" fmla="*/ 0 w 5130078"/>
              <a:gd name="connsiteY4" fmla="*/ 0 h 155431"/>
              <a:gd name="connsiteX0" fmla="*/ 0 w 5130078"/>
              <a:gd name="connsiteY0" fmla="*/ 0 h 131619"/>
              <a:gd name="connsiteX1" fmla="*/ 5130078 w 5130078"/>
              <a:gd name="connsiteY1" fmla="*/ 26411 h 131619"/>
              <a:gd name="connsiteX2" fmla="*/ 5110595 w 5130078"/>
              <a:gd name="connsiteY2" fmla="*/ 131619 h 131619"/>
              <a:gd name="connsiteX3" fmla="*/ 865 w 5130078"/>
              <a:gd name="connsiteY3" fmla="*/ 109538 h 131619"/>
              <a:gd name="connsiteX4" fmla="*/ 0 w 5130078"/>
              <a:gd name="connsiteY4" fmla="*/ 0 h 131619"/>
              <a:gd name="connsiteX0" fmla="*/ 0 w 5110595"/>
              <a:gd name="connsiteY0" fmla="*/ 0 h 131619"/>
              <a:gd name="connsiteX1" fmla="*/ 5096741 w 5110595"/>
              <a:gd name="connsiteY1" fmla="*/ 40698 h 131619"/>
              <a:gd name="connsiteX2" fmla="*/ 5110595 w 5110595"/>
              <a:gd name="connsiteY2" fmla="*/ 131619 h 131619"/>
              <a:gd name="connsiteX3" fmla="*/ 865 w 5110595"/>
              <a:gd name="connsiteY3" fmla="*/ 109538 h 131619"/>
              <a:gd name="connsiteX4" fmla="*/ 0 w 5110595"/>
              <a:gd name="connsiteY4" fmla="*/ 0 h 1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0595" h="131619">
                <a:moveTo>
                  <a:pt x="0" y="0"/>
                </a:moveTo>
                <a:lnTo>
                  <a:pt x="5096741" y="40698"/>
                </a:lnTo>
                <a:lnTo>
                  <a:pt x="5110595" y="131619"/>
                </a:lnTo>
                <a:lnTo>
                  <a:pt x="865" y="109538"/>
                </a:lnTo>
                <a:cubicBezTo>
                  <a:pt x="577" y="73025"/>
                  <a:pt x="288" y="36513"/>
                  <a:pt x="0" y="0"/>
                </a:cubicBezTo>
                <a:close/>
              </a:path>
            </a:pathLst>
          </a:custGeom>
          <a:solidFill>
            <a:srgbClr val="FF000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04376" y="5432396"/>
            <a:ext cx="173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Hughes Way</a:t>
            </a:r>
          </a:p>
        </p:txBody>
      </p:sp>
      <p:sp>
        <p:nvSpPr>
          <p:cNvPr id="10" name="Freeform 9"/>
          <p:cNvSpPr/>
          <p:nvPr/>
        </p:nvSpPr>
        <p:spPr>
          <a:xfrm>
            <a:off x="9813366" y="3418541"/>
            <a:ext cx="555812" cy="1207247"/>
          </a:xfrm>
          <a:custGeom>
            <a:avLst/>
            <a:gdLst>
              <a:gd name="connsiteX0" fmla="*/ 17929 w 519953"/>
              <a:gd name="connsiteY0" fmla="*/ 5976 h 1213223"/>
              <a:gd name="connsiteX1" fmla="*/ 0 w 519953"/>
              <a:gd name="connsiteY1" fmla="*/ 1213223 h 1213223"/>
              <a:gd name="connsiteX2" fmla="*/ 513976 w 519953"/>
              <a:gd name="connsiteY2" fmla="*/ 1213223 h 1213223"/>
              <a:gd name="connsiteX3" fmla="*/ 519953 w 519953"/>
              <a:gd name="connsiteY3" fmla="*/ 1123576 h 1213223"/>
              <a:gd name="connsiteX4" fmla="*/ 274917 w 519953"/>
              <a:gd name="connsiteY4" fmla="*/ 1123576 h 1213223"/>
              <a:gd name="connsiteX5" fmla="*/ 268941 w 519953"/>
              <a:gd name="connsiteY5" fmla="*/ 627529 h 1213223"/>
              <a:gd name="connsiteX6" fmla="*/ 89647 w 519953"/>
              <a:gd name="connsiteY6" fmla="*/ 639482 h 1213223"/>
              <a:gd name="connsiteX7" fmla="*/ 89647 w 519953"/>
              <a:gd name="connsiteY7" fmla="*/ 0 h 1213223"/>
              <a:gd name="connsiteX8" fmla="*/ 17929 w 519953"/>
              <a:gd name="connsiteY8" fmla="*/ 5976 h 1213223"/>
              <a:gd name="connsiteX0" fmla="*/ 17929 w 519953"/>
              <a:gd name="connsiteY0" fmla="*/ 5976 h 1213223"/>
              <a:gd name="connsiteX1" fmla="*/ 0 w 519953"/>
              <a:gd name="connsiteY1" fmla="*/ 1213223 h 1213223"/>
              <a:gd name="connsiteX2" fmla="*/ 513976 w 519953"/>
              <a:gd name="connsiteY2" fmla="*/ 1213223 h 1213223"/>
              <a:gd name="connsiteX3" fmla="*/ 519953 w 519953"/>
              <a:gd name="connsiteY3" fmla="*/ 1123576 h 1213223"/>
              <a:gd name="connsiteX4" fmla="*/ 274917 w 519953"/>
              <a:gd name="connsiteY4" fmla="*/ 1123576 h 1213223"/>
              <a:gd name="connsiteX5" fmla="*/ 268941 w 519953"/>
              <a:gd name="connsiteY5" fmla="*/ 627529 h 1213223"/>
              <a:gd name="connsiteX6" fmla="*/ 95624 w 519953"/>
              <a:gd name="connsiteY6" fmla="*/ 621552 h 1213223"/>
              <a:gd name="connsiteX7" fmla="*/ 89647 w 519953"/>
              <a:gd name="connsiteY7" fmla="*/ 0 h 1213223"/>
              <a:gd name="connsiteX8" fmla="*/ 17929 w 519953"/>
              <a:gd name="connsiteY8" fmla="*/ 5976 h 1213223"/>
              <a:gd name="connsiteX0" fmla="*/ 17929 w 519953"/>
              <a:gd name="connsiteY0" fmla="*/ 5976 h 1213223"/>
              <a:gd name="connsiteX1" fmla="*/ 0 w 519953"/>
              <a:gd name="connsiteY1" fmla="*/ 1213223 h 1213223"/>
              <a:gd name="connsiteX2" fmla="*/ 513976 w 519953"/>
              <a:gd name="connsiteY2" fmla="*/ 1213223 h 1213223"/>
              <a:gd name="connsiteX3" fmla="*/ 519953 w 519953"/>
              <a:gd name="connsiteY3" fmla="*/ 1123576 h 1213223"/>
              <a:gd name="connsiteX4" fmla="*/ 274917 w 519953"/>
              <a:gd name="connsiteY4" fmla="*/ 1123576 h 1213223"/>
              <a:gd name="connsiteX5" fmla="*/ 268941 w 519953"/>
              <a:gd name="connsiteY5" fmla="*/ 627529 h 1213223"/>
              <a:gd name="connsiteX6" fmla="*/ 95624 w 519953"/>
              <a:gd name="connsiteY6" fmla="*/ 621552 h 1213223"/>
              <a:gd name="connsiteX7" fmla="*/ 107576 w 519953"/>
              <a:gd name="connsiteY7" fmla="*/ 0 h 1213223"/>
              <a:gd name="connsiteX8" fmla="*/ 17929 w 519953"/>
              <a:gd name="connsiteY8" fmla="*/ 5976 h 1213223"/>
              <a:gd name="connsiteX0" fmla="*/ 17929 w 519953"/>
              <a:gd name="connsiteY0" fmla="*/ 0 h 1207247"/>
              <a:gd name="connsiteX1" fmla="*/ 0 w 519953"/>
              <a:gd name="connsiteY1" fmla="*/ 1207247 h 1207247"/>
              <a:gd name="connsiteX2" fmla="*/ 513976 w 519953"/>
              <a:gd name="connsiteY2" fmla="*/ 1207247 h 1207247"/>
              <a:gd name="connsiteX3" fmla="*/ 519953 w 519953"/>
              <a:gd name="connsiteY3" fmla="*/ 1117600 h 1207247"/>
              <a:gd name="connsiteX4" fmla="*/ 274917 w 519953"/>
              <a:gd name="connsiteY4" fmla="*/ 1117600 h 1207247"/>
              <a:gd name="connsiteX5" fmla="*/ 268941 w 519953"/>
              <a:gd name="connsiteY5" fmla="*/ 621553 h 1207247"/>
              <a:gd name="connsiteX6" fmla="*/ 95624 w 519953"/>
              <a:gd name="connsiteY6" fmla="*/ 615576 h 1207247"/>
              <a:gd name="connsiteX7" fmla="*/ 95623 w 519953"/>
              <a:gd name="connsiteY7" fmla="*/ 0 h 1207247"/>
              <a:gd name="connsiteX8" fmla="*/ 17929 w 519953"/>
              <a:gd name="connsiteY8" fmla="*/ 0 h 1207247"/>
              <a:gd name="connsiteX0" fmla="*/ 17929 w 555812"/>
              <a:gd name="connsiteY0" fmla="*/ 0 h 1207247"/>
              <a:gd name="connsiteX1" fmla="*/ 0 w 555812"/>
              <a:gd name="connsiteY1" fmla="*/ 1207247 h 1207247"/>
              <a:gd name="connsiteX2" fmla="*/ 513976 w 555812"/>
              <a:gd name="connsiteY2" fmla="*/ 1207247 h 1207247"/>
              <a:gd name="connsiteX3" fmla="*/ 555812 w 555812"/>
              <a:gd name="connsiteY3" fmla="*/ 1117600 h 1207247"/>
              <a:gd name="connsiteX4" fmla="*/ 274917 w 555812"/>
              <a:gd name="connsiteY4" fmla="*/ 1117600 h 1207247"/>
              <a:gd name="connsiteX5" fmla="*/ 268941 w 555812"/>
              <a:gd name="connsiteY5" fmla="*/ 621553 h 1207247"/>
              <a:gd name="connsiteX6" fmla="*/ 95624 w 555812"/>
              <a:gd name="connsiteY6" fmla="*/ 615576 h 1207247"/>
              <a:gd name="connsiteX7" fmla="*/ 95623 w 555812"/>
              <a:gd name="connsiteY7" fmla="*/ 0 h 1207247"/>
              <a:gd name="connsiteX8" fmla="*/ 17929 w 555812"/>
              <a:gd name="connsiteY8" fmla="*/ 0 h 1207247"/>
              <a:gd name="connsiteX0" fmla="*/ 17929 w 555812"/>
              <a:gd name="connsiteY0" fmla="*/ 0 h 1207247"/>
              <a:gd name="connsiteX1" fmla="*/ 0 w 555812"/>
              <a:gd name="connsiteY1" fmla="*/ 1207247 h 1207247"/>
              <a:gd name="connsiteX2" fmla="*/ 543859 w 555812"/>
              <a:gd name="connsiteY2" fmla="*/ 1207247 h 1207247"/>
              <a:gd name="connsiteX3" fmla="*/ 555812 w 555812"/>
              <a:gd name="connsiteY3" fmla="*/ 1117600 h 1207247"/>
              <a:gd name="connsiteX4" fmla="*/ 274917 w 555812"/>
              <a:gd name="connsiteY4" fmla="*/ 1117600 h 1207247"/>
              <a:gd name="connsiteX5" fmla="*/ 268941 w 555812"/>
              <a:gd name="connsiteY5" fmla="*/ 621553 h 1207247"/>
              <a:gd name="connsiteX6" fmla="*/ 95624 w 555812"/>
              <a:gd name="connsiteY6" fmla="*/ 615576 h 1207247"/>
              <a:gd name="connsiteX7" fmla="*/ 95623 w 555812"/>
              <a:gd name="connsiteY7" fmla="*/ 0 h 1207247"/>
              <a:gd name="connsiteX8" fmla="*/ 17929 w 555812"/>
              <a:gd name="connsiteY8" fmla="*/ 0 h 1207247"/>
              <a:gd name="connsiteX0" fmla="*/ 17929 w 555812"/>
              <a:gd name="connsiteY0" fmla="*/ 0 h 1207247"/>
              <a:gd name="connsiteX1" fmla="*/ 0 w 555812"/>
              <a:gd name="connsiteY1" fmla="*/ 1207247 h 1207247"/>
              <a:gd name="connsiteX2" fmla="*/ 543859 w 555812"/>
              <a:gd name="connsiteY2" fmla="*/ 1207247 h 1207247"/>
              <a:gd name="connsiteX3" fmla="*/ 555812 w 555812"/>
              <a:gd name="connsiteY3" fmla="*/ 1117600 h 1207247"/>
              <a:gd name="connsiteX4" fmla="*/ 274917 w 555812"/>
              <a:gd name="connsiteY4" fmla="*/ 1117600 h 1207247"/>
              <a:gd name="connsiteX5" fmla="*/ 553754 w 555812"/>
              <a:gd name="connsiteY5" fmla="*/ 614058 h 1207247"/>
              <a:gd name="connsiteX6" fmla="*/ 95624 w 555812"/>
              <a:gd name="connsiteY6" fmla="*/ 615576 h 1207247"/>
              <a:gd name="connsiteX7" fmla="*/ 95623 w 555812"/>
              <a:gd name="connsiteY7" fmla="*/ 0 h 1207247"/>
              <a:gd name="connsiteX8" fmla="*/ 17929 w 555812"/>
              <a:gd name="connsiteY8" fmla="*/ 0 h 1207247"/>
              <a:gd name="connsiteX0" fmla="*/ 17929 w 559730"/>
              <a:gd name="connsiteY0" fmla="*/ 0 h 1207247"/>
              <a:gd name="connsiteX1" fmla="*/ 0 w 559730"/>
              <a:gd name="connsiteY1" fmla="*/ 1207247 h 1207247"/>
              <a:gd name="connsiteX2" fmla="*/ 543859 w 559730"/>
              <a:gd name="connsiteY2" fmla="*/ 1207247 h 1207247"/>
              <a:gd name="connsiteX3" fmla="*/ 555812 w 559730"/>
              <a:gd name="connsiteY3" fmla="*/ 1117600 h 1207247"/>
              <a:gd name="connsiteX4" fmla="*/ 559730 w 559730"/>
              <a:gd name="connsiteY4" fmla="*/ 1117600 h 1207247"/>
              <a:gd name="connsiteX5" fmla="*/ 553754 w 559730"/>
              <a:gd name="connsiteY5" fmla="*/ 614058 h 1207247"/>
              <a:gd name="connsiteX6" fmla="*/ 95624 w 559730"/>
              <a:gd name="connsiteY6" fmla="*/ 615576 h 1207247"/>
              <a:gd name="connsiteX7" fmla="*/ 95623 w 559730"/>
              <a:gd name="connsiteY7" fmla="*/ 0 h 1207247"/>
              <a:gd name="connsiteX8" fmla="*/ 17929 w 559730"/>
              <a:gd name="connsiteY8" fmla="*/ 0 h 1207247"/>
              <a:gd name="connsiteX0" fmla="*/ 17929 w 559730"/>
              <a:gd name="connsiteY0" fmla="*/ 0 h 1207247"/>
              <a:gd name="connsiteX1" fmla="*/ 0 w 559730"/>
              <a:gd name="connsiteY1" fmla="*/ 1207247 h 1207247"/>
              <a:gd name="connsiteX2" fmla="*/ 543859 w 559730"/>
              <a:gd name="connsiteY2" fmla="*/ 1207247 h 1207247"/>
              <a:gd name="connsiteX3" fmla="*/ 555812 w 559730"/>
              <a:gd name="connsiteY3" fmla="*/ 1117600 h 1207247"/>
              <a:gd name="connsiteX4" fmla="*/ 559730 w 559730"/>
              <a:gd name="connsiteY4" fmla="*/ 1117600 h 1207247"/>
              <a:gd name="connsiteX5" fmla="*/ 345325 w 559730"/>
              <a:gd name="connsiteY5" fmla="*/ 627505 h 1207247"/>
              <a:gd name="connsiteX6" fmla="*/ 95624 w 559730"/>
              <a:gd name="connsiteY6" fmla="*/ 615576 h 1207247"/>
              <a:gd name="connsiteX7" fmla="*/ 95623 w 559730"/>
              <a:gd name="connsiteY7" fmla="*/ 0 h 1207247"/>
              <a:gd name="connsiteX8" fmla="*/ 17929 w 559730"/>
              <a:gd name="connsiteY8" fmla="*/ 0 h 1207247"/>
              <a:gd name="connsiteX0" fmla="*/ 17929 w 555812"/>
              <a:gd name="connsiteY0" fmla="*/ 0 h 1207247"/>
              <a:gd name="connsiteX1" fmla="*/ 0 w 555812"/>
              <a:gd name="connsiteY1" fmla="*/ 1207247 h 1207247"/>
              <a:gd name="connsiteX2" fmla="*/ 543859 w 555812"/>
              <a:gd name="connsiteY2" fmla="*/ 1207247 h 1207247"/>
              <a:gd name="connsiteX3" fmla="*/ 555812 w 555812"/>
              <a:gd name="connsiteY3" fmla="*/ 1117600 h 1207247"/>
              <a:gd name="connsiteX4" fmla="*/ 539559 w 555812"/>
              <a:gd name="connsiteY4" fmla="*/ 875553 h 1207247"/>
              <a:gd name="connsiteX5" fmla="*/ 345325 w 555812"/>
              <a:gd name="connsiteY5" fmla="*/ 627505 h 1207247"/>
              <a:gd name="connsiteX6" fmla="*/ 95624 w 555812"/>
              <a:gd name="connsiteY6" fmla="*/ 615576 h 1207247"/>
              <a:gd name="connsiteX7" fmla="*/ 95623 w 555812"/>
              <a:gd name="connsiteY7" fmla="*/ 0 h 1207247"/>
              <a:gd name="connsiteX8" fmla="*/ 17929 w 555812"/>
              <a:gd name="connsiteY8" fmla="*/ 0 h 1207247"/>
              <a:gd name="connsiteX0" fmla="*/ 17929 w 555812"/>
              <a:gd name="connsiteY0" fmla="*/ 0 h 1207247"/>
              <a:gd name="connsiteX1" fmla="*/ 0 w 555812"/>
              <a:gd name="connsiteY1" fmla="*/ 1207247 h 1207247"/>
              <a:gd name="connsiteX2" fmla="*/ 543859 w 555812"/>
              <a:gd name="connsiteY2" fmla="*/ 1207247 h 1207247"/>
              <a:gd name="connsiteX3" fmla="*/ 555812 w 555812"/>
              <a:gd name="connsiteY3" fmla="*/ 1117600 h 1207247"/>
              <a:gd name="connsiteX4" fmla="*/ 539559 w 555812"/>
              <a:gd name="connsiteY4" fmla="*/ 875553 h 1207247"/>
              <a:gd name="connsiteX5" fmla="*/ 345325 w 555812"/>
              <a:gd name="connsiteY5" fmla="*/ 627505 h 1207247"/>
              <a:gd name="connsiteX6" fmla="*/ 95624 w 555812"/>
              <a:gd name="connsiteY6" fmla="*/ 615576 h 1207247"/>
              <a:gd name="connsiteX7" fmla="*/ 95623 w 555812"/>
              <a:gd name="connsiteY7" fmla="*/ 0 h 1207247"/>
              <a:gd name="connsiteX8" fmla="*/ 17929 w 555812"/>
              <a:gd name="connsiteY8" fmla="*/ 0 h 1207247"/>
              <a:gd name="connsiteX0" fmla="*/ 17929 w 555812"/>
              <a:gd name="connsiteY0" fmla="*/ 0 h 1207247"/>
              <a:gd name="connsiteX1" fmla="*/ 0 w 555812"/>
              <a:gd name="connsiteY1" fmla="*/ 1207247 h 1207247"/>
              <a:gd name="connsiteX2" fmla="*/ 543859 w 555812"/>
              <a:gd name="connsiteY2" fmla="*/ 1207247 h 1207247"/>
              <a:gd name="connsiteX3" fmla="*/ 555812 w 555812"/>
              <a:gd name="connsiteY3" fmla="*/ 1117600 h 1207247"/>
              <a:gd name="connsiteX4" fmla="*/ 539559 w 555812"/>
              <a:gd name="connsiteY4" fmla="*/ 936065 h 1207247"/>
              <a:gd name="connsiteX5" fmla="*/ 345325 w 555812"/>
              <a:gd name="connsiteY5" fmla="*/ 627505 h 1207247"/>
              <a:gd name="connsiteX6" fmla="*/ 95624 w 555812"/>
              <a:gd name="connsiteY6" fmla="*/ 615576 h 1207247"/>
              <a:gd name="connsiteX7" fmla="*/ 95623 w 555812"/>
              <a:gd name="connsiteY7" fmla="*/ 0 h 1207247"/>
              <a:gd name="connsiteX8" fmla="*/ 17929 w 555812"/>
              <a:gd name="connsiteY8" fmla="*/ 0 h 120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812" h="1207247">
                <a:moveTo>
                  <a:pt x="17929" y="0"/>
                </a:moveTo>
                <a:lnTo>
                  <a:pt x="0" y="1207247"/>
                </a:lnTo>
                <a:lnTo>
                  <a:pt x="543859" y="1207247"/>
                </a:lnTo>
                <a:lnTo>
                  <a:pt x="555812" y="1117600"/>
                </a:lnTo>
                <a:lnTo>
                  <a:pt x="539559" y="936065"/>
                </a:lnTo>
                <a:cubicBezTo>
                  <a:pt x="537567" y="768218"/>
                  <a:pt x="347317" y="990335"/>
                  <a:pt x="345325" y="627505"/>
                </a:cubicBezTo>
                <a:cubicBezTo>
                  <a:pt x="287553" y="625513"/>
                  <a:pt x="153396" y="617568"/>
                  <a:pt x="95624" y="615576"/>
                </a:cubicBezTo>
                <a:cubicBezTo>
                  <a:pt x="93632" y="408392"/>
                  <a:pt x="97615" y="207184"/>
                  <a:pt x="95623" y="0"/>
                </a:cubicBezTo>
                <a:lnTo>
                  <a:pt x="17929" y="0"/>
                </a:lnTo>
                <a:close/>
              </a:path>
            </a:pathLst>
          </a:custGeom>
          <a:solidFill>
            <a:srgbClr val="FFC000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72080" y="3248254"/>
            <a:ext cx="1200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Lagoon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9813365" y="4625788"/>
            <a:ext cx="645459" cy="878541"/>
          </a:xfrm>
          <a:custGeom>
            <a:avLst/>
            <a:gdLst>
              <a:gd name="connsiteX0" fmla="*/ 0 w 645459"/>
              <a:gd name="connsiteY0" fmla="*/ 0 h 878541"/>
              <a:gd name="connsiteX1" fmla="*/ 645459 w 645459"/>
              <a:gd name="connsiteY1" fmla="*/ 0 h 878541"/>
              <a:gd name="connsiteX2" fmla="*/ 639482 w 645459"/>
              <a:gd name="connsiteY2" fmla="*/ 878541 h 878541"/>
              <a:gd name="connsiteX3" fmla="*/ 585694 w 645459"/>
              <a:gd name="connsiteY3" fmla="*/ 878541 h 878541"/>
              <a:gd name="connsiteX4" fmla="*/ 579717 w 645459"/>
              <a:gd name="connsiteY4" fmla="*/ 531906 h 878541"/>
              <a:gd name="connsiteX5" fmla="*/ 35859 w 645459"/>
              <a:gd name="connsiteY5" fmla="*/ 531906 h 878541"/>
              <a:gd name="connsiteX6" fmla="*/ 5976 w 645459"/>
              <a:gd name="connsiteY6" fmla="*/ 496047 h 878541"/>
              <a:gd name="connsiteX7" fmla="*/ 0 w 645459"/>
              <a:gd name="connsiteY7" fmla="*/ 0 h 87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459" h="878541">
                <a:moveTo>
                  <a:pt x="0" y="0"/>
                </a:moveTo>
                <a:lnTo>
                  <a:pt x="645459" y="0"/>
                </a:lnTo>
                <a:cubicBezTo>
                  <a:pt x="643467" y="292847"/>
                  <a:pt x="641474" y="585694"/>
                  <a:pt x="639482" y="878541"/>
                </a:cubicBezTo>
                <a:lnTo>
                  <a:pt x="585694" y="878541"/>
                </a:lnTo>
                <a:lnTo>
                  <a:pt x="579717" y="531906"/>
                </a:lnTo>
                <a:lnTo>
                  <a:pt x="35859" y="531906"/>
                </a:lnTo>
                <a:lnTo>
                  <a:pt x="5976" y="496047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91733" y="5524932"/>
            <a:ext cx="80347" cy="117114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723213" y="4385956"/>
            <a:ext cx="1200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Geo X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Ph1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23020" y="5540187"/>
            <a:ext cx="925443" cy="1141601"/>
          </a:xfrm>
          <a:prstGeom prst="rect">
            <a:avLst/>
          </a:prstGeom>
          <a:solidFill>
            <a:srgbClr val="FF05FF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34174" y="5504329"/>
            <a:ext cx="245490" cy="320074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571547" y="2672863"/>
            <a:ext cx="381308" cy="636748"/>
          </a:xfrm>
          <a:custGeom>
            <a:avLst/>
            <a:gdLst>
              <a:gd name="connsiteX0" fmla="*/ 3702 w 381308"/>
              <a:gd name="connsiteY0" fmla="*/ 0 h 684875"/>
              <a:gd name="connsiteX1" fmla="*/ 0 w 381308"/>
              <a:gd name="connsiteY1" fmla="*/ 584920 h 684875"/>
              <a:gd name="connsiteX2" fmla="*/ 207313 w 381308"/>
              <a:gd name="connsiteY2" fmla="*/ 684875 h 684875"/>
              <a:gd name="connsiteX3" fmla="*/ 307268 w 381308"/>
              <a:gd name="connsiteY3" fmla="*/ 551602 h 684875"/>
              <a:gd name="connsiteX4" fmla="*/ 366500 w 381308"/>
              <a:gd name="connsiteY4" fmla="*/ 414627 h 684875"/>
              <a:gd name="connsiteX5" fmla="*/ 381308 w 381308"/>
              <a:gd name="connsiteY5" fmla="*/ 192505 h 684875"/>
              <a:gd name="connsiteX6" fmla="*/ 377606 w 381308"/>
              <a:gd name="connsiteY6" fmla="*/ 48127 h 684875"/>
              <a:gd name="connsiteX7" fmla="*/ 3702 w 381308"/>
              <a:gd name="connsiteY7" fmla="*/ 0 h 684875"/>
              <a:gd name="connsiteX0" fmla="*/ 7404 w 381308"/>
              <a:gd name="connsiteY0" fmla="*/ 0 h 636748"/>
              <a:gd name="connsiteX1" fmla="*/ 0 w 381308"/>
              <a:gd name="connsiteY1" fmla="*/ 536793 h 636748"/>
              <a:gd name="connsiteX2" fmla="*/ 207313 w 381308"/>
              <a:gd name="connsiteY2" fmla="*/ 636748 h 636748"/>
              <a:gd name="connsiteX3" fmla="*/ 307268 w 381308"/>
              <a:gd name="connsiteY3" fmla="*/ 503475 h 636748"/>
              <a:gd name="connsiteX4" fmla="*/ 366500 w 381308"/>
              <a:gd name="connsiteY4" fmla="*/ 366500 h 636748"/>
              <a:gd name="connsiteX5" fmla="*/ 381308 w 381308"/>
              <a:gd name="connsiteY5" fmla="*/ 144378 h 636748"/>
              <a:gd name="connsiteX6" fmla="*/ 377606 w 381308"/>
              <a:gd name="connsiteY6" fmla="*/ 0 h 636748"/>
              <a:gd name="connsiteX7" fmla="*/ 7404 w 381308"/>
              <a:gd name="connsiteY7" fmla="*/ 0 h 636748"/>
              <a:gd name="connsiteX0" fmla="*/ 7404 w 381308"/>
              <a:gd name="connsiteY0" fmla="*/ 0 h 636748"/>
              <a:gd name="connsiteX1" fmla="*/ 0 w 381308"/>
              <a:gd name="connsiteY1" fmla="*/ 536793 h 636748"/>
              <a:gd name="connsiteX2" fmla="*/ 207313 w 381308"/>
              <a:gd name="connsiteY2" fmla="*/ 636748 h 636748"/>
              <a:gd name="connsiteX3" fmla="*/ 307268 w 381308"/>
              <a:gd name="connsiteY3" fmla="*/ 503475 h 636748"/>
              <a:gd name="connsiteX4" fmla="*/ 366500 w 381308"/>
              <a:gd name="connsiteY4" fmla="*/ 366500 h 636748"/>
              <a:gd name="connsiteX5" fmla="*/ 381308 w 381308"/>
              <a:gd name="connsiteY5" fmla="*/ 144378 h 636748"/>
              <a:gd name="connsiteX6" fmla="*/ 377606 w 381308"/>
              <a:gd name="connsiteY6" fmla="*/ 0 h 636748"/>
              <a:gd name="connsiteX7" fmla="*/ 7404 w 381308"/>
              <a:gd name="connsiteY7" fmla="*/ 0 h 63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308" h="636748">
                <a:moveTo>
                  <a:pt x="7404" y="0"/>
                </a:moveTo>
                <a:lnTo>
                  <a:pt x="0" y="536793"/>
                </a:lnTo>
                <a:lnTo>
                  <a:pt x="207313" y="636748"/>
                </a:lnTo>
                <a:lnTo>
                  <a:pt x="307268" y="503475"/>
                </a:lnTo>
                <a:lnTo>
                  <a:pt x="366500" y="366500"/>
                </a:lnTo>
                <a:lnTo>
                  <a:pt x="381308" y="144378"/>
                </a:lnTo>
                <a:lnTo>
                  <a:pt x="377606" y="0"/>
                </a:lnTo>
                <a:lnTo>
                  <a:pt x="7404" y="0"/>
                </a:lnTo>
                <a:close/>
              </a:path>
            </a:pathLst>
          </a:custGeom>
          <a:solidFill>
            <a:srgbClr val="E1963E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463281" y="2883877"/>
            <a:ext cx="681172" cy="677470"/>
          </a:xfrm>
          <a:custGeom>
            <a:avLst/>
            <a:gdLst>
              <a:gd name="connsiteX0" fmla="*/ 625642 w 636748"/>
              <a:gd name="connsiteY0" fmla="*/ 185101 h 677470"/>
              <a:gd name="connsiteX1" fmla="*/ 496072 w 636748"/>
              <a:gd name="connsiteY1" fmla="*/ 677470 h 677470"/>
              <a:gd name="connsiteX2" fmla="*/ 148081 w 636748"/>
              <a:gd name="connsiteY2" fmla="*/ 584920 h 677470"/>
              <a:gd name="connsiteX3" fmla="*/ 162889 w 636748"/>
              <a:gd name="connsiteY3" fmla="*/ 551602 h 677470"/>
              <a:gd name="connsiteX4" fmla="*/ 48127 w 636748"/>
              <a:gd name="connsiteY4" fmla="*/ 351692 h 677470"/>
              <a:gd name="connsiteX5" fmla="*/ 0 w 636748"/>
              <a:gd name="connsiteY5" fmla="*/ 244334 h 677470"/>
              <a:gd name="connsiteX6" fmla="*/ 333182 w 636748"/>
              <a:gd name="connsiteY6" fmla="*/ 0 h 677470"/>
              <a:gd name="connsiteX7" fmla="*/ 636748 w 636748"/>
              <a:gd name="connsiteY7" fmla="*/ 118465 h 677470"/>
              <a:gd name="connsiteX8" fmla="*/ 625642 w 636748"/>
              <a:gd name="connsiteY8" fmla="*/ 185101 h 677470"/>
              <a:gd name="connsiteX0" fmla="*/ 670066 w 681172"/>
              <a:gd name="connsiteY0" fmla="*/ 185101 h 677470"/>
              <a:gd name="connsiteX1" fmla="*/ 540496 w 681172"/>
              <a:gd name="connsiteY1" fmla="*/ 677470 h 677470"/>
              <a:gd name="connsiteX2" fmla="*/ 192505 w 681172"/>
              <a:gd name="connsiteY2" fmla="*/ 584920 h 677470"/>
              <a:gd name="connsiteX3" fmla="*/ 207313 w 681172"/>
              <a:gd name="connsiteY3" fmla="*/ 551602 h 677470"/>
              <a:gd name="connsiteX4" fmla="*/ 92551 w 681172"/>
              <a:gd name="connsiteY4" fmla="*/ 351692 h 677470"/>
              <a:gd name="connsiteX5" fmla="*/ 0 w 681172"/>
              <a:gd name="connsiteY5" fmla="*/ 270248 h 677470"/>
              <a:gd name="connsiteX6" fmla="*/ 377606 w 681172"/>
              <a:gd name="connsiteY6" fmla="*/ 0 h 677470"/>
              <a:gd name="connsiteX7" fmla="*/ 681172 w 681172"/>
              <a:gd name="connsiteY7" fmla="*/ 118465 h 677470"/>
              <a:gd name="connsiteX8" fmla="*/ 670066 w 681172"/>
              <a:gd name="connsiteY8" fmla="*/ 185101 h 677470"/>
              <a:gd name="connsiteX0" fmla="*/ 670066 w 681172"/>
              <a:gd name="connsiteY0" fmla="*/ 185101 h 677470"/>
              <a:gd name="connsiteX1" fmla="*/ 540496 w 681172"/>
              <a:gd name="connsiteY1" fmla="*/ 677470 h 677470"/>
              <a:gd name="connsiteX2" fmla="*/ 192505 w 681172"/>
              <a:gd name="connsiteY2" fmla="*/ 584920 h 677470"/>
              <a:gd name="connsiteX3" fmla="*/ 207313 w 681172"/>
              <a:gd name="connsiteY3" fmla="*/ 551602 h 677470"/>
              <a:gd name="connsiteX4" fmla="*/ 66636 w 681172"/>
              <a:gd name="connsiteY4" fmla="*/ 381308 h 677470"/>
              <a:gd name="connsiteX5" fmla="*/ 0 w 681172"/>
              <a:gd name="connsiteY5" fmla="*/ 270248 h 677470"/>
              <a:gd name="connsiteX6" fmla="*/ 377606 w 681172"/>
              <a:gd name="connsiteY6" fmla="*/ 0 h 677470"/>
              <a:gd name="connsiteX7" fmla="*/ 681172 w 681172"/>
              <a:gd name="connsiteY7" fmla="*/ 118465 h 677470"/>
              <a:gd name="connsiteX8" fmla="*/ 670066 w 681172"/>
              <a:gd name="connsiteY8" fmla="*/ 185101 h 677470"/>
              <a:gd name="connsiteX0" fmla="*/ 670066 w 681172"/>
              <a:gd name="connsiteY0" fmla="*/ 185101 h 677470"/>
              <a:gd name="connsiteX1" fmla="*/ 540496 w 681172"/>
              <a:gd name="connsiteY1" fmla="*/ 677470 h 677470"/>
              <a:gd name="connsiteX2" fmla="*/ 192505 w 681172"/>
              <a:gd name="connsiteY2" fmla="*/ 584920 h 677470"/>
              <a:gd name="connsiteX3" fmla="*/ 155485 w 681172"/>
              <a:gd name="connsiteY3" fmla="*/ 521985 h 677470"/>
              <a:gd name="connsiteX4" fmla="*/ 66636 w 681172"/>
              <a:gd name="connsiteY4" fmla="*/ 381308 h 677470"/>
              <a:gd name="connsiteX5" fmla="*/ 0 w 681172"/>
              <a:gd name="connsiteY5" fmla="*/ 270248 h 677470"/>
              <a:gd name="connsiteX6" fmla="*/ 377606 w 681172"/>
              <a:gd name="connsiteY6" fmla="*/ 0 h 677470"/>
              <a:gd name="connsiteX7" fmla="*/ 681172 w 681172"/>
              <a:gd name="connsiteY7" fmla="*/ 118465 h 677470"/>
              <a:gd name="connsiteX8" fmla="*/ 670066 w 681172"/>
              <a:gd name="connsiteY8" fmla="*/ 185101 h 6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1172" h="677470">
                <a:moveTo>
                  <a:pt x="670066" y="185101"/>
                </a:moveTo>
                <a:lnTo>
                  <a:pt x="540496" y="677470"/>
                </a:lnTo>
                <a:lnTo>
                  <a:pt x="192505" y="584920"/>
                </a:lnTo>
                <a:lnTo>
                  <a:pt x="155485" y="521985"/>
                </a:lnTo>
                <a:lnTo>
                  <a:pt x="66636" y="381308"/>
                </a:lnTo>
                <a:lnTo>
                  <a:pt x="0" y="270248"/>
                </a:lnTo>
                <a:lnTo>
                  <a:pt x="377606" y="0"/>
                </a:lnTo>
                <a:lnTo>
                  <a:pt x="681172" y="118465"/>
                </a:lnTo>
                <a:lnTo>
                  <a:pt x="670066" y="185101"/>
                </a:lnTo>
                <a:close/>
              </a:path>
            </a:pathLst>
          </a:custGeom>
          <a:solidFill>
            <a:srgbClr val="E1963E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514110" y="2982643"/>
            <a:ext cx="630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LSC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97588" y="4641689"/>
            <a:ext cx="316965" cy="779167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506638" y="2641015"/>
            <a:ext cx="1085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LSC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Laydown</a:t>
            </a:r>
            <a:endParaRPr lang="en-US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34349" y="3717388"/>
            <a:ext cx="1859331" cy="830997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/>
              <a:t>Amy Van </a:t>
            </a:r>
            <a:r>
              <a:rPr lang="en-US" dirty="0" err="1"/>
              <a:t>Dyken</a:t>
            </a:r>
            <a:r>
              <a:rPr lang="en-US" dirty="0"/>
              <a:t>/ Univ. Ave/ Lot </a:t>
            </a:r>
            <a:r>
              <a:rPr lang="en-US" dirty="0" smtClean="0"/>
              <a:t>349 &amp; 350 </a:t>
            </a:r>
            <a:r>
              <a:rPr lang="en-US" dirty="0"/>
              <a:t>Closed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47931" y="5525728"/>
            <a:ext cx="1641352" cy="584775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and parking closed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74581" y="4645430"/>
            <a:ext cx="1523299" cy="1077218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Libbie</a:t>
            </a:r>
            <a:r>
              <a:rPr lang="en-US" dirty="0"/>
              <a:t> Coy Way </a:t>
            </a:r>
            <a:r>
              <a:rPr lang="en-US" dirty="0" smtClean="0"/>
              <a:t>Closed through Summer 2021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710632" y="4697481"/>
            <a:ext cx="813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Lot 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412</a:t>
            </a:r>
            <a:endParaRPr lang="en-US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295650" y="3343275"/>
            <a:ext cx="571500" cy="1057275"/>
          </a:xfrm>
          <a:custGeom>
            <a:avLst/>
            <a:gdLst>
              <a:gd name="connsiteX0" fmla="*/ 4763 w 571500"/>
              <a:gd name="connsiteY0" fmla="*/ 0 h 1057275"/>
              <a:gd name="connsiteX1" fmla="*/ 119063 w 571500"/>
              <a:gd name="connsiteY1" fmla="*/ 0 h 1057275"/>
              <a:gd name="connsiteX2" fmla="*/ 128588 w 571500"/>
              <a:gd name="connsiteY2" fmla="*/ 366713 h 1057275"/>
              <a:gd name="connsiteX3" fmla="*/ 209550 w 571500"/>
              <a:gd name="connsiteY3" fmla="*/ 385763 h 1057275"/>
              <a:gd name="connsiteX4" fmla="*/ 204788 w 571500"/>
              <a:gd name="connsiteY4" fmla="*/ 1000125 h 1057275"/>
              <a:gd name="connsiteX5" fmla="*/ 571500 w 571500"/>
              <a:gd name="connsiteY5" fmla="*/ 1004888 h 1057275"/>
              <a:gd name="connsiteX6" fmla="*/ 561975 w 571500"/>
              <a:gd name="connsiteY6" fmla="*/ 1057275 h 1057275"/>
              <a:gd name="connsiteX7" fmla="*/ 438150 w 571500"/>
              <a:gd name="connsiteY7" fmla="*/ 1057275 h 1057275"/>
              <a:gd name="connsiteX8" fmla="*/ 433388 w 571500"/>
              <a:gd name="connsiteY8" fmla="*/ 1038225 h 1057275"/>
              <a:gd name="connsiteX9" fmla="*/ 61913 w 571500"/>
              <a:gd name="connsiteY9" fmla="*/ 1038225 h 1057275"/>
              <a:gd name="connsiteX10" fmla="*/ 80963 w 571500"/>
              <a:gd name="connsiteY10" fmla="*/ 52388 h 1057275"/>
              <a:gd name="connsiteX11" fmla="*/ 0 w 571500"/>
              <a:gd name="connsiteY11" fmla="*/ 52388 h 1057275"/>
              <a:gd name="connsiteX12" fmla="*/ 4763 w 571500"/>
              <a:gd name="connsiteY12" fmla="*/ 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500" h="1057275">
                <a:moveTo>
                  <a:pt x="4763" y="0"/>
                </a:moveTo>
                <a:lnTo>
                  <a:pt x="119063" y="0"/>
                </a:lnTo>
                <a:lnTo>
                  <a:pt x="128588" y="366713"/>
                </a:lnTo>
                <a:lnTo>
                  <a:pt x="209550" y="385763"/>
                </a:lnTo>
                <a:cubicBezTo>
                  <a:pt x="207963" y="590550"/>
                  <a:pt x="206375" y="795338"/>
                  <a:pt x="204788" y="1000125"/>
                </a:cubicBezTo>
                <a:lnTo>
                  <a:pt x="571500" y="1004888"/>
                </a:lnTo>
                <a:lnTo>
                  <a:pt x="561975" y="1057275"/>
                </a:lnTo>
                <a:lnTo>
                  <a:pt x="438150" y="1057275"/>
                </a:lnTo>
                <a:lnTo>
                  <a:pt x="433388" y="1038225"/>
                </a:lnTo>
                <a:lnTo>
                  <a:pt x="61913" y="1038225"/>
                </a:lnTo>
                <a:lnTo>
                  <a:pt x="80963" y="52388"/>
                </a:lnTo>
                <a:lnTo>
                  <a:pt x="0" y="52388"/>
                </a:lnTo>
                <a:lnTo>
                  <a:pt x="4763" y="0"/>
                </a:lnTo>
                <a:close/>
              </a:path>
            </a:pathLst>
          </a:custGeom>
          <a:solidFill>
            <a:schemeClr val="tx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727937" y="4394303"/>
            <a:ext cx="921805" cy="1010652"/>
          </a:xfrm>
          <a:custGeom>
            <a:avLst/>
            <a:gdLst>
              <a:gd name="connsiteX0" fmla="*/ 0 w 914400"/>
              <a:gd name="connsiteY0" fmla="*/ 0 h 1010652"/>
              <a:gd name="connsiteX1" fmla="*/ 914400 w 914400"/>
              <a:gd name="connsiteY1" fmla="*/ 3702 h 1010652"/>
              <a:gd name="connsiteX2" fmla="*/ 906995 w 914400"/>
              <a:gd name="connsiteY2" fmla="*/ 844061 h 1010652"/>
              <a:gd name="connsiteX3" fmla="*/ 733000 w 914400"/>
              <a:gd name="connsiteY3" fmla="*/ 844061 h 1010652"/>
              <a:gd name="connsiteX4" fmla="*/ 733000 w 914400"/>
              <a:gd name="connsiteY4" fmla="*/ 947718 h 1010652"/>
              <a:gd name="connsiteX5" fmla="*/ 188803 w 914400"/>
              <a:gd name="connsiteY5" fmla="*/ 947718 h 1010652"/>
              <a:gd name="connsiteX6" fmla="*/ 181399 w 914400"/>
              <a:gd name="connsiteY6" fmla="*/ 1006950 h 1010652"/>
              <a:gd name="connsiteX7" fmla="*/ 18510 w 914400"/>
              <a:gd name="connsiteY7" fmla="*/ 1010652 h 1010652"/>
              <a:gd name="connsiteX8" fmla="*/ 0 w 914400"/>
              <a:gd name="connsiteY8" fmla="*/ 0 h 1010652"/>
              <a:gd name="connsiteX0" fmla="*/ 7405 w 921805"/>
              <a:gd name="connsiteY0" fmla="*/ 0 h 1010652"/>
              <a:gd name="connsiteX1" fmla="*/ 921805 w 921805"/>
              <a:gd name="connsiteY1" fmla="*/ 3702 h 1010652"/>
              <a:gd name="connsiteX2" fmla="*/ 914400 w 921805"/>
              <a:gd name="connsiteY2" fmla="*/ 844061 h 1010652"/>
              <a:gd name="connsiteX3" fmla="*/ 740405 w 921805"/>
              <a:gd name="connsiteY3" fmla="*/ 844061 h 1010652"/>
              <a:gd name="connsiteX4" fmla="*/ 740405 w 921805"/>
              <a:gd name="connsiteY4" fmla="*/ 947718 h 1010652"/>
              <a:gd name="connsiteX5" fmla="*/ 196208 w 921805"/>
              <a:gd name="connsiteY5" fmla="*/ 947718 h 1010652"/>
              <a:gd name="connsiteX6" fmla="*/ 188804 w 921805"/>
              <a:gd name="connsiteY6" fmla="*/ 1006950 h 1010652"/>
              <a:gd name="connsiteX7" fmla="*/ 0 w 921805"/>
              <a:gd name="connsiteY7" fmla="*/ 1010652 h 1010652"/>
              <a:gd name="connsiteX8" fmla="*/ 7405 w 921805"/>
              <a:gd name="connsiteY8" fmla="*/ 0 h 10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805" h="1010652">
                <a:moveTo>
                  <a:pt x="7405" y="0"/>
                </a:moveTo>
                <a:lnTo>
                  <a:pt x="921805" y="3702"/>
                </a:lnTo>
                <a:cubicBezTo>
                  <a:pt x="919337" y="283822"/>
                  <a:pt x="916868" y="563941"/>
                  <a:pt x="914400" y="844061"/>
                </a:cubicBezTo>
                <a:lnTo>
                  <a:pt x="740405" y="844061"/>
                </a:lnTo>
                <a:lnTo>
                  <a:pt x="740405" y="947718"/>
                </a:lnTo>
                <a:lnTo>
                  <a:pt x="196208" y="947718"/>
                </a:lnTo>
                <a:lnTo>
                  <a:pt x="188804" y="1006950"/>
                </a:lnTo>
                <a:lnTo>
                  <a:pt x="0" y="1010652"/>
                </a:lnTo>
                <a:cubicBezTo>
                  <a:pt x="2468" y="673768"/>
                  <a:pt x="4937" y="336884"/>
                  <a:pt x="7405" y="0"/>
                </a:cubicBezTo>
                <a:close/>
              </a:path>
            </a:pathLst>
          </a:custGeom>
          <a:solidFill>
            <a:schemeClr val="tx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704265" y="5535733"/>
            <a:ext cx="1280866" cy="1323439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Temporary Access </a:t>
            </a:r>
            <a:r>
              <a:rPr lang="en-US" dirty="0" smtClean="0"/>
              <a:t>Road for Lot 425 Access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144453" y="2134254"/>
            <a:ext cx="1523299" cy="1077218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LSC Renovations through Summer 2021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05275" y="5608753"/>
            <a:ext cx="1552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Meridian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Village </a:t>
            </a:r>
          </a:p>
          <a:p>
            <a:r>
              <a:rPr lang="en-US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Ph</a:t>
            </a: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1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70528" y="4852935"/>
            <a:ext cx="813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Lot 425</a:t>
            </a:r>
            <a:endParaRPr lang="en-US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7583847" y="6859172"/>
            <a:ext cx="1074378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619468" y="6661050"/>
            <a:ext cx="1471804" cy="584775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Sanitary Line</a:t>
            </a:r>
          </a:p>
          <a:p>
            <a:r>
              <a:rPr lang="en-US" dirty="0" smtClean="0"/>
              <a:t>Replacement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10353088" y="4618553"/>
            <a:ext cx="149577" cy="1051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353087" y="5496092"/>
            <a:ext cx="149577" cy="1051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0493996" y="5664080"/>
            <a:ext cx="205783" cy="190680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741811" y="4394303"/>
            <a:ext cx="928360" cy="882693"/>
          </a:xfrm>
          <a:prstGeom prst="rect">
            <a:avLst/>
          </a:prstGeom>
          <a:pattFill prst="wdUpDiag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796095" y="4552955"/>
            <a:ext cx="990429" cy="78483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500" dirty="0" smtClean="0"/>
              <a:t>Meridian</a:t>
            </a:r>
          </a:p>
          <a:p>
            <a:pPr algn="r"/>
            <a:r>
              <a:rPr lang="en-US" sz="1500" dirty="0" smtClean="0"/>
              <a:t>Ave. Closed</a:t>
            </a:r>
            <a:endParaRPr lang="en-US" sz="15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743437" y="4633201"/>
            <a:ext cx="11650" cy="1251891"/>
          </a:xfrm>
          <a:prstGeom prst="line">
            <a:avLst/>
          </a:prstGeom>
          <a:ln w="57150"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82236" y="7095346"/>
            <a:ext cx="7909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Note: construction dates are subject to change 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26593" y="4618553"/>
            <a:ext cx="1732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Nutrien</a:t>
            </a:r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Agricultural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Sciences Building</a:t>
            </a:r>
            <a:endParaRPr lang="en-US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</a:t>
            </a:r>
            <a:r>
              <a:rPr lang="en-US" sz="1400" b="1" i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Shepardson</a:t>
            </a: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596690" y="7404628"/>
            <a:ext cx="409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Revision date: 01/30/2020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0661301" y="1411793"/>
            <a:ext cx="492369" cy="693337"/>
          </a:xfrm>
          <a:custGeom>
            <a:avLst/>
            <a:gdLst>
              <a:gd name="connsiteX0" fmla="*/ 482321 w 492369"/>
              <a:gd name="connsiteY0" fmla="*/ 110532 h 693337"/>
              <a:gd name="connsiteX1" fmla="*/ 492369 w 492369"/>
              <a:gd name="connsiteY1" fmla="*/ 688312 h 693337"/>
              <a:gd name="connsiteX2" fmla="*/ 195943 w 492369"/>
              <a:gd name="connsiteY2" fmla="*/ 693337 h 693337"/>
              <a:gd name="connsiteX3" fmla="*/ 180870 w 492369"/>
              <a:gd name="connsiteY3" fmla="*/ 361741 h 693337"/>
              <a:gd name="connsiteX4" fmla="*/ 0 w 492369"/>
              <a:gd name="connsiteY4" fmla="*/ 361741 h 693337"/>
              <a:gd name="connsiteX5" fmla="*/ 0 w 492369"/>
              <a:gd name="connsiteY5" fmla="*/ 296427 h 693337"/>
              <a:gd name="connsiteX6" fmla="*/ 195943 w 492369"/>
              <a:gd name="connsiteY6" fmla="*/ 306475 h 693337"/>
              <a:gd name="connsiteX7" fmla="*/ 200967 w 492369"/>
              <a:gd name="connsiteY7" fmla="*/ 0 h 693337"/>
              <a:gd name="connsiteX8" fmla="*/ 442128 w 492369"/>
              <a:gd name="connsiteY8" fmla="*/ 0 h 693337"/>
              <a:gd name="connsiteX9" fmla="*/ 482321 w 492369"/>
              <a:gd name="connsiteY9" fmla="*/ 110532 h 69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369" h="693337">
                <a:moveTo>
                  <a:pt x="482321" y="110532"/>
                </a:moveTo>
                <a:lnTo>
                  <a:pt x="492369" y="688312"/>
                </a:lnTo>
                <a:lnTo>
                  <a:pt x="195943" y="693337"/>
                </a:lnTo>
                <a:lnTo>
                  <a:pt x="180870" y="361741"/>
                </a:lnTo>
                <a:lnTo>
                  <a:pt x="0" y="361741"/>
                </a:lnTo>
                <a:lnTo>
                  <a:pt x="0" y="296427"/>
                </a:lnTo>
                <a:lnTo>
                  <a:pt x="195943" y="306475"/>
                </a:lnTo>
                <a:cubicBezTo>
                  <a:pt x="197618" y="204317"/>
                  <a:pt x="199292" y="102158"/>
                  <a:pt x="200967" y="0"/>
                </a:cubicBezTo>
                <a:lnTo>
                  <a:pt x="442128" y="0"/>
                </a:lnTo>
                <a:lnTo>
                  <a:pt x="482321" y="110532"/>
                </a:lnTo>
                <a:close/>
              </a:path>
            </a:pathLst>
          </a:custGeom>
          <a:solidFill>
            <a:srgbClr val="0070C0">
              <a:alpha val="6117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1153670" y="1274133"/>
            <a:ext cx="1176895" cy="830997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Street and</a:t>
            </a:r>
          </a:p>
          <a:p>
            <a:r>
              <a:rPr lang="en-US" dirty="0" smtClean="0"/>
              <a:t>Parking Closed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0136094" y="1474941"/>
            <a:ext cx="1074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Industrial</a:t>
            </a:r>
          </a:p>
          <a:p>
            <a:pPr algn="r"/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Science Lab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9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94" y="768433"/>
            <a:ext cx="12051172" cy="639175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7302" y="29769"/>
            <a:ext cx="9822827" cy="738664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3600" dirty="0" smtClean="0"/>
              <a:t>Construction Impacts – (June – July 2020)</a:t>
            </a:r>
            <a:endParaRPr lang="en-US" sz="3600" u="sng" dirty="0"/>
          </a:p>
        </p:txBody>
      </p:sp>
      <p:sp>
        <p:nvSpPr>
          <p:cNvPr id="4" name="Freeform 3"/>
          <p:cNvSpPr/>
          <p:nvPr/>
        </p:nvSpPr>
        <p:spPr>
          <a:xfrm>
            <a:off x="6794885" y="2906376"/>
            <a:ext cx="754303" cy="1483976"/>
          </a:xfrm>
          <a:custGeom>
            <a:avLst/>
            <a:gdLst>
              <a:gd name="connsiteX0" fmla="*/ 754303 w 754303"/>
              <a:gd name="connsiteY0" fmla="*/ 566497 h 1483976"/>
              <a:gd name="connsiteX1" fmla="*/ 600363 w 754303"/>
              <a:gd name="connsiteY1" fmla="*/ 951345 h 1483976"/>
              <a:gd name="connsiteX2" fmla="*/ 572654 w 754303"/>
              <a:gd name="connsiteY2" fmla="*/ 1148388 h 1483976"/>
              <a:gd name="connsiteX3" fmla="*/ 458739 w 754303"/>
              <a:gd name="connsiteY3" fmla="*/ 1234594 h 1483976"/>
              <a:gd name="connsiteX4" fmla="*/ 314036 w 754303"/>
              <a:gd name="connsiteY4" fmla="*/ 1483976 h 1483976"/>
              <a:gd name="connsiteX5" fmla="*/ 252460 w 754303"/>
              <a:gd name="connsiteY5" fmla="*/ 1477818 h 1483976"/>
              <a:gd name="connsiteX6" fmla="*/ 58497 w 754303"/>
              <a:gd name="connsiteY6" fmla="*/ 1166860 h 1483976"/>
              <a:gd name="connsiteX7" fmla="*/ 107757 w 754303"/>
              <a:gd name="connsiteY7" fmla="*/ 997527 h 1483976"/>
              <a:gd name="connsiteX8" fmla="*/ 123151 w 754303"/>
              <a:gd name="connsiteY8" fmla="*/ 794327 h 1483976"/>
              <a:gd name="connsiteX9" fmla="*/ 64654 w 754303"/>
              <a:gd name="connsiteY9" fmla="*/ 671176 h 1483976"/>
              <a:gd name="connsiteX10" fmla="*/ 0 w 754303"/>
              <a:gd name="connsiteY10" fmla="*/ 575733 h 1483976"/>
              <a:gd name="connsiteX11" fmla="*/ 43103 w 754303"/>
              <a:gd name="connsiteY11" fmla="*/ 455660 h 1483976"/>
              <a:gd name="connsiteX12" fmla="*/ 76970 w 754303"/>
              <a:gd name="connsiteY12" fmla="*/ 341745 h 1483976"/>
              <a:gd name="connsiteX13" fmla="*/ 83127 w 754303"/>
              <a:gd name="connsiteY13" fmla="*/ 200121 h 1483976"/>
              <a:gd name="connsiteX14" fmla="*/ 252460 w 754303"/>
              <a:gd name="connsiteY14" fmla="*/ 64654 h 1483976"/>
              <a:gd name="connsiteX15" fmla="*/ 366376 w 754303"/>
              <a:gd name="connsiteY15" fmla="*/ 0 h 1483976"/>
              <a:gd name="connsiteX16" fmla="*/ 754303 w 754303"/>
              <a:gd name="connsiteY16" fmla="*/ 566497 h 148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4303" h="1483976">
                <a:moveTo>
                  <a:pt x="754303" y="566497"/>
                </a:moveTo>
                <a:lnTo>
                  <a:pt x="600363" y="951345"/>
                </a:lnTo>
                <a:lnTo>
                  <a:pt x="572654" y="1148388"/>
                </a:lnTo>
                <a:lnTo>
                  <a:pt x="458739" y="1234594"/>
                </a:lnTo>
                <a:lnTo>
                  <a:pt x="314036" y="1483976"/>
                </a:lnTo>
                <a:lnTo>
                  <a:pt x="252460" y="1477818"/>
                </a:lnTo>
                <a:lnTo>
                  <a:pt x="58497" y="1166860"/>
                </a:lnTo>
                <a:lnTo>
                  <a:pt x="107757" y="997527"/>
                </a:lnTo>
                <a:lnTo>
                  <a:pt x="123151" y="794327"/>
                </a:lnTo>
                <a:lnTo>
                  <a:pt x="64654" y="671176"/>
                </a:lnTo>
                <a:lnTo>
                  <a:pt x="0" y="575733"/>
                </a:lnTo>
                <a:lnTo>
                  <a:pt x="43103" y="455660"/>
                </a:lnTo>
                <a:lnTo>
                  <a:pt x="76970" y="341745"/>
                </a:lnTo>
                <a:lnTo>
                  <a:pt x="83127" y="200121"/>
                </a:lnTo>
                <a:lnTo>
                  <a:pt x="252460" y="64654"/>
                </a:lnTo>
                <a:lnTo>
                  <a:pt x="366376" y="0"/>
                </a:lnTo>
                <a:lnTo>
                  <a:pt x="754303" y="566497"/>
                </a:lnTo>
                <a:close/>
              </a:path>
            </a:pathLst>
          </a:custGeom>
          <a:solidFill>
            <a:srgbClr val="92D05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81138" y="5393313"/>
            <a:ext cx="5110595" cy="131619"/>
          </a:xfrm>
          <a:custGeom>
            <a:avLst/>
            <a:gdLst>
              <a:gd name="connsiteX0" fmla="*/ 0 w 3839441"/>
              <a:gd name="connsiteY0" fmla="*/ 0 h 93518"/>
              <a:gd name="connsiteX1" fmla="*/ 3839441 w 3839441"/>
              <a:gd name="connsiteY1" fmla="*/ 31173 h 93518"/>
              <a:gd name="connsiteX2" fmla="*/ 3834245 w 3839441"/>
              <a:gd name="connsiteY2" fmla="*/ 93518 h 93518"/>
              <a:gd name="connsiteX3" fmla="*/ 10391 w 3839441"/>
              <a:gd name="connsiteY3" fmla="*/ 57150 h 93518"/>
              <a:gd name="connsiteX4" fmla="*/ 0 w 3839441"/>
              <a:gd name="connsiteY4" fmla="*/ 0 h 93518"/>
              <a:gd name="connsiteX0" fmla="*/ 0 w 4187103"/>
              <a:gd name="connsiteY0" fmla="*/ 0 h 155431"/>
              <a:gd name="connsiteX1" fmla="*/ 4187103 w 4187103"/>
              <a:gd name="connsiteY1" fmla="*/ 93086 h 155431"/>
              <a:gd name="connsiteX2" fmla="*/ 4181907 w 4187103"/>
              <a:gd name="connsiteY2" fmla="*/ 155431 h 155431"/>
              <a:gd name="connsiteX3" fmla="*/ 358053 w 4187103"/>
              <a:gd name="connsiteY3" fmla="*/ 119063 h 155431"/>
              <a:gd name="connsiteX4" fmla="*/ 0 w 4187103"/>
              <a:gd name="connsiteY4" fmla="*/ 0 h 155431"/>
              <a:gd name="connsiteX0" fmla="*/ 0 w 4187103"/>
              <a:gd name="connsiteY0" fmla="*/ 0 h 155431"/>
              <a:gd name="connsiteX1" fmla="*/ 4187103 w 4187103"/>
              <a:gd name="connsiteY1" fmla="*/ 93086 h 155431"/>
              <a:gd name="connsiteX2" fmla="*/ 4181907 w 4187103"/>
              <a:gd name="connsiteY2" fmla="*/ 155431 h 155431"/>
              <a:gd name="connsiteX3" fmla="*/ 865 w 4187103"/>
              <a:gd name="connsiteY3" fmla="*/ 109538 h 155431"/>
              <a:gd name="connsiteX4" fmla="*/ 0 w 4187103"/>
              <a:gd name="connsiteY4" fmla="*/ 0 h 155431"/>
              <a:gd name="connsiteX0" fmla="*/ 0 w 5130078"/>
              <a:gd name="connsiteY0" fmla="*/ 0 h 155431"/>
              <a:gd name="connsiteX1" fmla="*/ 5130078 w 5130078"/>
              <a:gd name="connsiteY1" fmla="*/ 26411 h 155431"/>
              <a:gd name="connsiteX2" fmla="*/ 4181907 w 5130078"/>
              <a:gd name="connsiteY2" fmla="*/ 155431 h 155431"/>
              <a:gd name="connsiteX3" fmla="*/ 865 w 5130078"/>
              <a:gd name="connsiteY3" fmla="*/ 109538 h 155431"/>
              <a:gd name="connsiteX4" fmla="*/ 0 w 5130078"/>
              <a:gd name="connsiteY4" fmla="*/ 0 h 155431"/>
              <a:gd name="connsiteX0" fmla="*/ 0 w 5130078"/>
              <a:gd name="connsiteY0" fmla="*/ 0 h 131619"/>
              <a:gd name="connsiteX1" fmla="*/ 5130078 w 5130078"/>
              <a:gd name="connsiteY1" fmla="*/ 26411 h 131619"/>
              <a:gd name="connsiteX2" fmla="*/ 5110595 w 5130078"/>
              <a:gd name="connsiteY2" fmla="*/ 131619 h 131619"/>
              <a:gd name="connsiteX3" fmla="*/ 865 w 5130078"/>
              <a:gd name="connsiteY3" fmla="*/ 109538 h 131619"/>
              <a:gd name="connsiteX4" fmla="*/ 0 w 5130078"/>
              <a:gd name="connsiteY4" fmla="*/ 0 h 131619"/>
              <a:gd name="connsiteX0" fmla="*/ 0 w 5110595"/>
              <a:gd name="connsiteY0" fmla="*/ 0 h 131619"/>
              <a:gd name="connsiteX1" fmla="*/ 5096741 w 5110595"/>
              <a:gd name="connsiteY1" fmla="*/ 40698 h 131619"/>
              <a:gd name="connsiteX2" fmla="*/ 5110595 w 5110595"/>
              <a:gd name="connsiteY2" fmla="*/ 131619 h 131619"/>
              <a:gd name="connsiteX3" fmla="*/ 865 w 5110595"/>
              <a:gd name="connsiteY3" fmla="*/ 109538 h 131619"/>
              <a:gd name="connsiteX4" fmla="*/ 0 w 5110595"/>
              <a:gd name="connsiteY4" fmla="*/ 0 h 1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0595" h="131619">
                <a:moveTo>
                  <a:pt x="0" y="0"/>
                </a:moveTo>
                <a:lnTo>
                  <a:pt x="5096741" y="40698"/>
                </a:lnTo>
                <a:lnTo>
                  <a:pt x="5110595" y="131619"/>
                </a:lnTo>
                <a:lnTo>
                  <a:pt x="865" y="109538"/>
                </a:lnTo>
                <a:cubicBezTo>
                  <a:pt x="577" y="73025"/>
                  <a:pt x="288" y="36513"/>
                  <a:pt x="0" y="0"/>
                </a:cubicBezTo>
                <a:close/>
              </a:path>
            </a:pathLst>
          </a:custGeom>
          <a:solidFill>
            <a:srgbClr val="FF000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04376" y="5432396"/>
            <a:ext cx="173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Hughes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2080" y="3248254"/>
            <a:ext cx="1200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Lagoon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9813365" y="4625788"/>
            <a:ext cx="645459" cy="878541"/>
          </a:xfrm>
          <a:custGeom>
            <a:avLst/>
            <a:gdLst>
              <a:gd name="connsiteX0" fmla="*/ 0 w 645459"/>
              <a:gd name="connsiteY0" fmla="*/ 0 h 878541"/>
              <a:gd name="connsiteX1" fmla="*/ 645459 w 645459"/>
              <a:gd name="connsiteY1" fmla="*/ 0 h 878541"/>
              <a:gd name="connsiteX2" fmla="*/ 639482 w 645459"/>
              <a:gd name="connsiteY2" fmla="*/ 878541 h 878541"/>
              <a:gd name="connsiteX3" fmla="*/ 585694 w 645459"/>
              <a:gd name="connsiteY3" fmla="*/ 878541 h 878541"/>
              <a:gd name="connsiteX4" fmla="*/ 579717 w 645459"/>
              <a:gd name="connsiteY4" fmla="*/ 531906 h 878541"/>
              <a:gd name="connsiteX5" fmla="*/ 35859 w 645459"/>
              <a:gd name="connsiteY5" fmla="*/ 531906 h 878541"/>
              <a:gd name="connsiteX6" fmla="*/ 5976 w 645459"/>
              <a:gd name="connsiteY6" fmla="*/ 496047 h 878541"/>
              <a:gd name="connsiteX7" fmla="*/ 0 w 645459"/>
              <a:gd name="connsiteY7" fmla="*/ 0 h 87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459" h="878541">
                <a:moveTo>
                  <a:pt x="0" y="0"/>
                </a:moveTo>
                <a:lnTo>
                  <a:pt x="645459" y="0"/>
                </a:lnTo>
                <a:cubicBezTo>
                  <a:pt x="643467" y="292847"/>
                  <a:pt x="641474" y="585694"/>
                  <a:pt x="639482" y="878541"/>
                </a:cubicBezTo>
                <a:lnTo>
                  <a:pt x="585694" y="878541"/>
                </a:lnTo>
                <a:lnTo>
                  <a:pt x="579717" y="531906"/>
                </a:lnTo>
                <a:lnTo>
                  <a:pt x="35859" y="531906"/>
                </a:lnTo>
                <a:lnTo>
                  <a:pt x="5976" y="496047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91733" y="5524932"/>
            <a:ext cx="80347" cy="117114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723213" y="4385956"/>
            <a:ext cx="1200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Geo X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Ph1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23020" y="5540187"/>
            <a:ext cx="925443" cy="1141601"/>
          </a:xfrm>
          <a:prstGeom prst="rect">
            <a:avLst/>
          </a:prstGeom>
          <a:solidFill>
            <a:srgbClr val="FF05FF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34174" y="5504329"/>
            <a:ext cx="245490" cy="320074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571547" y="2672863"/>
            <a:ext cx="381308" cy="636748"/>
          </a:xfrm>
          <a:custGeom>
            <a:avLst/>
            <a:gdLst>
              <a:gd name="connsiteX0" fmla="*/ 3702 w 381308"/>
              <a:gd name="connsiteY0" fmla="*/ 0 h 684875"/>
              <a:gd name="connsiteX1" fmla="*/ 0 w 381308"/>
              <a:gd name="connsiteY1" fmla="*/ 584920 h 684875"/>
              <a:gd name="connsiteX2" fmla="*/ 207313 w 381308"/>
              <a:gd name="connsiteY2" fmla="*/ 684875 h 684875"/>
              <a:gd name="connsiteX3" fmla="*/ 307268 w 381308"/>
              <a:gd name="connsiteY3" fmla="*/ 551602 h 684875"/>
              <a:gd name="connsiteX4" fmla="*/ 366500 w 381308"/>
              <a:gd name="connsiteY4" fmla="*/ 414627 h 684875"/>
              <a:gd name="connsiteX5" fmla="*/ 381308 w 381308"/>
              <a:gd name="connsiteY5" fmla="*/ 192505 h 684875"/>
              <a:gd name="connsiteX6" fmla="*/ 377606 w 381308"/>
              <a:gd name="connsiteY6" fmla="*/ 48127 h 684875"/>
              <a:gd name="connsiteX7" fmla="*/ 3702 w 381308"/>
              <a:gd name="connsiteY7" fmla="*/ 0 h 684875"/>
              <a:gd name="connsiteX0" fmla="*/ 7404 w 381308"/>
              <a:gd name="connsiteY0" fmla="*/ 0 h 636748"/>
              <a:gd name="connsiteX1" fmla="*/ 0 w 381308"/>
              <a:gd name="connsiteY1" fmla="*/ 536793 h 636748"/>
              <a:gd name="connsiteX2" fmla="*/ 207313 w 381308"/>
              <a:gd name="connsiteY2" fmla="*/ 636748 h 636748"/>
              <a:gd name="connsiteX3" fmla="*/ 307268 w 381308"/>
              <a:gd name="connsiteY3" fmla="*/ 503475 h 636748"/>
              <a:gd name="connsiteX4" fmla="*/ 366500 w 381308"/>
              <a:gd name="connsiteY4" fmla="*/ 366500 h 636748"/>
              <a:gd name="connsiteX5" fmla="*/ 381308 w 381308"/>
              <a:gd name="connsiteY5" fmla="*/ 144378 h 636748"/>
              <a:gd name="connsiteX6" fmla="*/ 377606 w 381308"/>
              <a:gd name="connsiteY6" fmla="*/ 0 h 636748"/>
              <a:gd name="connsiteX7" fmla="*/ 7404 w 381308"/>
              <a:gd name="connsiteY7" fmla="*/ 0 h 636748"/>
              <a:gd name="connsiteX0" fmla="*/ 7404 w 381308"/>
              <a:gd name="connsiteY0" fmla="*/ 0 h 636748"/>
              <a:gd name="connsiteX1" fmla="*/ 0 w 381308"/>
              <a:gd name="connsiteY1" fmla="*/ 536793 h 636748"/>
              <a:gd name="connsiteX2" fmla="*/ 207313 w 381308"/>
              <a:gd name="connsiteY2" fmla="*/ 636748 h 636748"/>
              <a:gd name="connsiteX3" fmla="*/ 307268 w 381308"/>
              <a:gd name="connsiteY3" fmla="*/ 503475 h 636748"/>
              <a:gd name="connsiteX4" fmla="*/ 366500 w 381308"/>
              <a:gd name="connsiteY4" fmla="*/ 366500 h 636748"/>
              <a:gd name="connsiteX5" fmla="*/ 381308 w 381308"/>
              <a:gd name="connsiteY5" fmla="*/ 144378 h 636748"/>
              <a:gd name="connsiteX6" fmla="*/ 377606 w 381308"/>
              <a:gd name="connsiteY6" fmla="*/ 0 h 636748"/>
              <a:gd name="connsiteX7" fmla="*/ 7404 w 381308"/>
              <a:gd name="connsiteY7" fmla="*/ 0 h 63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308" h="636748">
                <a:moveTo>
                  <a:pt x="7404" y="0"/>
                </a:moveTo>
                <a:lnTo>
                  <a:pt x="0" y="536793"/>
                </a:lnTo>
                <a:lnTo>
                  <a:pt x="207313" y="636748"/>
                </a:lnTo>
                <a:lnTo>
                  <a:pt x="307268" y="503475"/>
                </a:lnTo>
                <a:lnTo>
                  <a:pt x="366500" y="366500"/>
                </a:lnTo>
                <a:lnTo>
                  <a:pt x="381308" y="144378"/>
                </a:lnTo>
                <a:lnTo>
                  <a:pt x="377606" y="0"/>
                </a:lnTo>
                <a:lnTo>
                  <a:pt x="7404" y="0"/>
                </a:lnTo>
                <a:close/>
              </a:path>
            </a:pathLst>
          </a:custGeom>
          <a:solidFill>
            <a:srgbClr val="E1963E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463281" y="2883877"/>
            <a:ext cx="681172" cy="677470"/>
          </a:xfrm>
          <a:custGeom>
            <a:avLst/>
            <a:gdLst>
              <a:gd name="connsiteX0" fmla="*/ 625642 w 636748"/>
              <a:gd name="connsiteY0" fmla="*/ 185101 h 677470"/>
              <a:gd name="connsiteX1" fmla="*/ 496072 w 636748"/>
              <a:gd name="connsiteY1" fmla="*/ 677470 h 677470"/>
              <a:gd name="connsiteX2" fmla="*/ 148081 w 636748"/>
              <a:gd name="connsiteY2" fmla="*/ 584920 h 677470"/>
              <a:gd name="connsiteX3" fmla="*/ 162889 w 636748"/>
              <a:gd name="connsiteY3" fmla="*/ 551602 h 677470"/>
              <a:gd name="connsiteX4" fmla="*/ 48127 w 636748"/>
              <a:gd name="connsiteY4" fmla="*/ 351692 h 677470"/>
              <a:gd name="connsiteX5" fmla="*/ 0 w 636748"/>
              <a:gd name="connsiteY5" fmla="*/ 244334 h 677470"/>
              <a:gd name="connsiteX6" fmla="*/ 333182 w 636748"/>
              <a:gd name="connsiteY6" fmla="*/ 0 h 677470"/>
              <a:gd name="connsiteX7" fmla="*/ 636748 w 636748"/>
              <a:gd name="connsiteY7" fmla="*/ 118465 h 677470"/>
              <a:gd name="connsiteX8" fmla="*/ 625642 w 636748"/>
              <a:gd name="connsiteY8" fmla="*/ 185101 h 677470"/>
              <a:gd name="connsiteX0" fmla="*/ 670066 w 681172"/>
              <a:gd name="connsiteY0" fmla="*/ 185101 h 677470"/>
              <a:gd name="connsiteX1" fmla="*/ 540496 w 681172"/>
              <a:gd name="connsiteY1" fmla="*/ 677470 h 677470"/>
              <a:gd name="connsiteX2" fmla="*/ 192505 w 681172"/>
              <a:gd name="connsiteY2" fmla="*/ 584920 h 677470"/>
              <a:gd name="connsiteX3" fmla="*/ 207313 w 681172"/>
              <a:gd name="connsiteY3" fmla="*/ 551602 h 677470"/>
              <a:gd name="connsiteX4" fmla="*/ 92551 w 681172"/>
              <a:gd name="connsiteY4" fmla="*/ 351692 h 677470"/>
              <a:gd name="connsiteX5" fmla="*/ 0 w 681172"/>
              <a:gd name="connsiteY5" fmla="*/ 270248 h 677470"/>
              <a:gd name="connsiteX6" fmla="*/ 377606 w 681172"/>
              <a:gd name="connsiteY6" fmla="*/ 0 h 677470"/>
              <a:gd name="connsiteX7" fmla="*/ 681172 w 681172"/>
              <a:gd name="connsiteY7" fmla="*/ 118465 h 677470"/>
              <a:gd name="connsiteX8" fmla="*/ 670066 w 681172"/>
              <a:gd name="connsiteY8" fmla="*/ 185101 h 677470"/>
              <a:gd name="connsiteX0" fmla="*/ 670066 w 681172"/>
              <a:gd name="connsiteY0" fmla="*/ 185101 h 677470"/>
              <a:gd name="connsiteX1" fmla="*/ 540496 w 681172"/>
              <a:gd name="connsiteY1" fmla="*/ 677470 h 677470"/>
              <a:gd name="connsiteX2" fmla="*/ 192505 w 681172"/>
              <a:gd name="connsiteY2" fmla="*/ 584920 h 677470"/>
              <a:gd name="connsiteX3" fmla="*/ 207313 w 681172"/>
              <a:gd name="connsiteY3" fmla="*/ 551602 h 677470"/>
              <a:gd name="connsiteX4" fmla="*/ 66636 w 681172"/>
              <a:gd name="connsiteY4" fmla="*/ 381308 h 677470"/>
              <a:gd name="connsiteX5" fmla="*/ 0 w 681172"/>
              <a:gd name="connsiteY5" fmla="*/ 270248 h 677470"/>
              <a:gd name="connsiteX6" fmla="*/ 377606 w 681172"/>
              <a:gd name="connsiteY6" fmla="*/ 0 h 677470"/>
              <a:gd name="connsiteX7" fmla="*/ 681172 w 681172"/>
              <a:gd name="connsiteY7" fmla="*/ 118465 h 677470"/>
              <a:gd name="connsiteX8" fmla="*/ 670066 w 681172"/>
              <a:gd name="connsiteY8" fmla="*/ 185101 h 677470"/>
              <a:gd name="connsiteX0" fmla="*/ 670066 w 681172"/>
              <a:gd name="connsiteY0" fmla="*/ 185101 h 677470"/>
              <a:gd name="connsiteX1" fmla="*/ 540496 w 681172"/>
              <a:gd name="connsiteY1" fmla="*/ 677470 h 677470"/>
              <a:gd name="connsiteX2" fmla="*/ 192505 w 681172"/>
              <a:gd name="connsiteY2" fmla="*/ 584920 h 677470"/>
              <a:gd name="connsiteX3" fmla="*/ 155485 w 681172"/>
              <a:gd name="connsiteY3" fmla="*/ 521985 h 677470"/>
              <a:gd name="connsiteX4" fmla="*/ 66636 w 681172"/>
              <a:gd name="connsiteY4" fmla="*/ 381308 h 677470"/>
              <a:gd name="connsiteX5" fmla="*/ 0 w 681172"/>
              <a:gd name="connsiteY5" fmla="*/ 270248 h 677470"/>
              <a:gd name="connsiteX6" fmla="*/ 377606 w 681172"/>
              <a:gd name="connsiteY6" fmla="*/ 0 h 677470"/>
              <a:gd name="connsiteX7" fmla="*/ 681172 w 681172"/>
              <a:gd name="connsiteY7" fmla="*/ 118465 h 677470"/>
              <a:gd name="connsiteX8" fmla="*/ 670066 w 681172"/>
              <a:gd name="connsiteY8" fmla="*/ 185101 h 6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1172" h="677470">
                <a:moveTo>
                  <a:pt x="670066" y="185101"/>
                </a:moveTo>
                <a:lnTo>
                  <a:pt x="540496" y="677470"/>
                </a:lnTo>
                <a:lnTo>
                  <a:pt x="192505" y="584920"/>
                </a:lnTo>
                <a:lnTo>
                  <a:pt x="155485" y="521985"/>
                </a:lnTo>
                <a:lnTo>
                  <a:pt x="66636" y="381308"/>
                </a:lnTo>
                <a:lnTo>
                  <a:pt x="0" y="270248"/>
                </a:lnTo>
                <a:lnTo>
                  <a:pt x="377606" y="0"/>
                </a:lnTo>
                <a:lnTo>
                  <a:pt x="681172" y="118465"/>
                </a:lnTo>
                <a:lnTo>
                  <a:pt x="670066" y="185101"/>
                </a:lnTo>
                <a:close/>
              </a:path>
            </a:pathLst>
          </a:custGeom>
          <a:solidFill>
            <a:srgbClr val="E1963E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514110" y="2982643"/>
            <a:ext cx="630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LSC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97588" y="4641689"/>
            <a:ext cx="316965" cy="779167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506638" y="2641015"/>
            <a:ext cx="1085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LSC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Laydown</a:t>
            </a:r>
            <a:endParaRPr lang="en-US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47931" y="5525728"/>
            <a:ext cx="1641352" cy="584775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and parking closed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74581" y="4645430"/>
            <a:ext cx="1523299" cy="1077218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Libbie</a:t>
            </a:r>
            <a:r>
              <a:rPr lang="en-US" dirty="0"/>
              <a:t> Coy Way </a:t>
            </a:r>
            <a:r>
              <a:rPr lang="en-US" dirty="0" smtClean="0"/>
              <a:t>Closed through Summer 2021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710632" y="4697481"/>
            <a:ext cx="813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Lot 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412</a:t>
            </a:r>
            <a:endParaRPr lang="en-US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295650" y="3343275"/>
            <a:ext cx="571500" cy="1057275"/>
          </a:xfrm>
          <a:custGeom>
            <a:avLst/>
            <a:gdLst>
              <a:gd name="connsiteX0" fmla="*/ 4763 w 571500"/>
              <a:gd name="connsiteY0" fmla="*/ 0 h 1057275"/>
              <a:gd name="connsiteX1" fmla="*/ 119063 w 571500"/>
              <a:gd name="connsiteY1" fmla="*/ 0 h 1057275"/>
              <a:gd name="connsiteX2" fmla="*/ 128588 w 571500"/>
              <a:gd name="connsiteY2" fmla="*/ 366713 h 1057275"/>
              <a:gd name="connsiteX3" fmla="*/ 209550 w 571500"/>
              <a:gd name="connsiteY3" fmla="*/ 385763 h 1057275"/>
              <a:gd name="connsiteX4" fmla="*/ 204788 w 571500"/>
              <a:gd name="connsiteY4" fmla="*/ 1000125 h 1057275"/>
              <a:gd name="connsiteX5" fmla="*/ 571500 w 571500"/>
              <a:gd name="connsiteY5" fmla="*/ 1004888 h 1057275"/>
              <a:gd name="connsiteX6" fmla="*/ 561975 w 571500"/>
              <a:gd name="connsiteY6" fmla="*/ 1057275 h 1057275"/>
              <a:gd name="connsiteX7" fmla="*/ 438150 w 571500"/>
              <a:gd name="connsiteY7" fmla="*/ 1057275 h 1057275"/>
              <a:gd name="connsiteX8" fmla="*/ 433388 w 571500"/>
              <a:gd name="connsiteY8" fmla="*/ 1038225 h 1057275"/>
              <a:gd name="connsiteX9" fmla="*/ 61913 w 571500"/>
              <a:gd name="connsiteY9" fmla="*/ 1038225 h 1057275"/>
              <a:gd name="connsiteX10" fmla="*/ 80963 w 571500"/>
              <a:gd name="connsiteY10" fmla="*/ 52388 h 1057275"/>
              <a:gd name="connsiteX11" fmla="*/ 0 w 571500"/>
              <a:gd name="connsiteY11" fmla="*/ 52388 h 1057275"/>
              <a:gd name="connsiteX12" fmla="*/ 4763 w 571500"/>
              <a:gd name="connsiteY12" fmla="*/ 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500" h="1057275">
                <a:moveTo>
                  <a:pt x="4763" y="0"/>
                </a:moveTo>
                <a:lnTo>
                  <a:pt x="119063" y="0"/>
                </a:lnTo>
                <a:lnTo>
                  <a:pt x="128588" y="366713"/>
                </a:lnTo>
                <a:lnTo>
                  <a:pt x="209550" y="385763"/>
                </a:lnTo>
                <a:cubicBezTo>
                  <a:pt x="207963" y="590550"/>
                  <a:pt x="206375" y="795338"/>
                  <a:pt x="204788" y="1000125"/>
                </a:cubicBezTo>
                <a:lnTo>
                  <a:pt x="571500" y="1004888"/>
                </a:lnTo>
                <a:lnTo>
                  <a:pt x="561975" y="1057275"/>
                </a:lnTo>
                <a:lnTo>
                  <a:pt x="438150" y="1057275"/>
                </a:lnTo>
                <a:lnTo>
                  <a:pt x="433388" y="1038225"/>
                </a:lnTo>
                <a:lnTo>
                  <a:pt x="61913" y="1038225"/>
                </a:lnTo>
                <a:lnTo>
                  <a:pt x="80963" y="52388"/>
                </a:lnTo>
                <a:lnTo>
                  <a:pt x="0" y="52388"/>
                </a:lnTo>
                <a:lnTo>
                  <a:pt x="4763" y="0"/>
                </a:lnTo>
                <a:close/>
              </a:path>
            </a:pathLst>
          </a:custGeom>
          <a:solidFill>
            <a:schemeClr val="tx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727937" y="4394303"/>
            <a:ext cx="921805" cy="1010652"/>
          </a:xfrm>
          <a:custGeom>
            <a:avLst/>
            <a:gdLst>
              <a:gd name="connsiteX0" fmla="*/ 0 w 914400"/>
              <a:gd name="connsiteY0" fmla="*/ 0 h 1010652"/>
              <a:gd name="connsiteX1" fmla="*/ 914400 w 914400"/>
              <a:gd name="connsiteY1" fmla="*/ 3702 h 1010652"/>
              <a:gd name="connsiteX2" fmla="*/ 906995 w 914400"/>
              <a:gd name="connsiteY2" fmla="*/ 844061 h 1010652"/>
              <a:gd name="connsiteX3" fmla="*/ 733000 w 914400"/>
              <a:gd name="connsiteY3" fmla="*/ 844061 h 1010652"/>
              <a:gd name="connsiteX4" fmla="*/ 733000 w 914400"/>
              <a:gd name="connsiteY4" fmla="*/ 947718 h 1010652"/>
              <a:gd name="connsiteX5" fmla="*/ 188803 w 914400"/>
              <a:gd name="connsiteY5" fmla="*/ 947718 h 1010652"/>
              <a:gd name="connsiteX6" fmla="*/ 181399 w 914400"/>
              <a:gd name="connsiteY6" fmla="*/ 1006950 h 1010652"/>
              <a:gd name="connsiteX7" fmla="*/ 18510 w 914400"/>
              <a:gd name="connsiteY7" fmla="*/ 1010652 h 1010652"/>
              <a:gd name="connsiteX8" fmla="*/ 0 w 914400"/>
              <a:gd name="connsiteY8" fmla="*/ 0 h 1010652"/>
              <a:gd name="connsiteX0" fmla="*/ 7405 w 921805"/>
              <a:gd name="connsiteY0" fmla="*/ 0 h 1010652"/>
              <a:gd name="connsiteX1" fmla="*/ 921805 w 921805"/>
              <a:gd name="connsiteY1" fmla="*/ 3702 h 1010652"/>
              <a:gd name="connsiteX2" fmla="*/ 914400 w 921805"/>
              <a:gd name="connsiteY2" fmla="*/ 844061 h 1010652"/>
              <a:gd name="connsiteX3" fmla="*/ 740405 w 921805"/>
              <a:gd name="connsiteY3" fmla="*/ 844061 h 1010652"/>
              <a:gd name="connsiteX4" fmla="*/ 740405 w 921805"/>
              <a:gd name="connsiteY4" fmla="*/ 947718 h 1010652"/>
              <a:gd name="connsiteX5" fmla="*/ 196208 w 921805"/>
              <a:gd name="connsiteY5" fmla="*/ 947718 h 1010652"/>
              <a:gd name="connsiteX6" fmla="*/ 188804 w 921805"/>
              <a:gd name="connsiteY6" fmla="*/ 1006950 h 1010652"/>
              <a:gd name="connsiteX7" fmla="*/ 0 w 921805"/>
              <a:gd name="connsiteY7" fmla="*/ 1010652 h 1010652"/>
              <a:gd name="connsiteX8" fmla="*/ 7405 w 921805"/>
              <a:gd name="connsiteY8" fmla="*/ 0 h 10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805" h="1010652">
                <a:moveTo>
                  <a:pt x="7405" y="0"/>
                </a:moveTo>
                <a:lnTo>
                  <a:pt x="921805" y="3702"/>
                </a:lnTo>
                <a:cubicBezTo>
                  <a:pt x="919337" y="283822"/>
                  <a:pt x="916868" y="563941"/>
                  <a:pt x="914400" y="844061"/>
                </a:cubicBezTo>
                <a:lnTo>
                  <a:pt x="740405" y="844061"/>
                </a:lnTo>
                <a:lnTo>
                  <a:pt x="740405" y="947718"/>
                </a:lnTo>
                <a:lnTo>
                  <a:pt x="196208" y="947718"/>
                </a:lnTo>
                <a:lnTo>
                  <a:pt x="188804" y="1006950"/>
                </a:lnTo>
                <a:lnTo>
                  <a:pt x="0" y="1010652"/>
                </a:lnTo>
                <a:cubicBezTo>
                  <a:pt x="2468" y="673768"/>
                  <a:pt x="4937" y="336884"/>
                  <a:pt x="7405" y="0"/>
                </a:cubicBezTo>
                <a:close/>
              </a:path>
            </a:pathLst>
          </a:custGeom>
          <a:solidFill>
            <a:schemeClr val="tx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704265" y="5535733"/>
            <a:ext cx="1280866" cy="1323439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Temporary Access </a:t>
            </a:r>
            <a:r>
              <a:rPr lang="en-US" dirty="0" smtClean="0"/>
              <a:t>Road for Lot 425 Access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144453" y="2134254"/>
            <a:ext cx="1523299" cy="1077218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LSC Renovations through Summer 2021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05275" y="5608753"/>
            <a:ext cx="1552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Meridian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Village </a:t>
            </a:r>
          </a:p>
          <a:p>
            <a:r>
              <a:rPr lang="en-US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Ph</a:t>
            </a: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1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70528" y="4852935"/>
            <a:ext cx="813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Lot 425</a:t>
            </a:r>
            <a:endParaRPr lang="en-US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743437" y="4633201"/>
            <a:ext cx="11650" cy="1251891"/>
          </a:xfrm>
          <a:prstGeom prst="line">
            <a:avLst/>
          </a:prstGeom>
          <a:ln w="57150"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609725" y="4394303"/>
            <a:ext cx="1171575" cy="1007974"/>
          </a:xfrm>
          <a:prstGeom prst="rect">
            <a:avLst/>
          </a:prstGeom>
          <a:solidFill>
            <a:schemeClr val="accent4">
              <a:lumMod val="60000"/>
              <a:lumOff val="40000"/>
              <a:alpha val="5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781300" y="3758059"/>
            <a:ext cx="585787" cy="751063"/>
          </a:xfrm>
          <a:prstGeom prst="rect">
            <a:avLst/>
          </a:prstGeom>
          <a:solidFill>
            <a:schemeClr val="accent4">
              <a:lumMod val="60000"/>
              <a:lumOff val="40000"/>
              <a:alpha val="5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623303" y="4394302"/>
            <a:ext cx="1970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NCAA Women’s 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Soccer &amp; Softball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Complex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7583847" y="6859172"/>
            <a:ext cx="1074378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619468" y="6661050"/>
            <a:ext cx="1471804" cy="584775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Sanitary Line</a:t>
            </a:r>
          </a:p>
          <a:p>
            <a:r>
              <a:rPr lang="en-US" dirty="0" smtClean="0"/>
              <a:t>Replacement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973795" y="1350306"/>
            <a:ext cx="96330" cy="568952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698736" y="2080085"/>
            <a:ext cx="439749" cy="104703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767072" y="1347169"/>
            <a:ext cx="397868" cy="711976"/>
          </a:xfrm>
          <a:custGeom>
            <a:avLst/>
            <a:gdLst>
              <a:gd name="connsiteX0" fmla="*/ 258265 w 397868"/>
              <a:gd name="connsiteY0" fmla="*/ 0 h 711976"/>
              <a:gd name="connsiteX1" fmla="*/ 0 w 397868"/>
              <a:gd name="connsiteY1" fmla="*/ 684055 h 711976"/>
              <a:gd name="connsiteX2" fmla="*/ 55841 w 397868"/>
              <a:gd name="connsiteY2" fmla="*/ 684055 h 711976"/>
              <a:gd name="connsiteX3" fmla="*/ 195444 w 397868"/>
              <a:gd name="connsiteY3" fmla="*/ 321087 h 711976"/>
              <a:gd name="connsiteX4" fmla="*/ 300146 w 397868"/>
              <a:gd name="connsiteY4" fmla="*/ 181484 h 711976"/>
              <a:gd name="connsiteX5" fmla="*/ 314107 w 397868"/>
              <a:gd name="connsiteY5" fmla="*/ 34901 h 711976"/>
              <a:gd name="connsiteX6" fmla="*/ 328067 w 397868"/>
              <a:gd name="connsiteY6" fmla="*/ 34901 h 711976"/>
              <a:gd name="connsiteX7" fmla="*/ 342027 w 397868"/>
              <a:gd name="connsiteY7" fmla="*/ 342028 h 711976"/>
              <a:gd name="connsiteX8" fmla="*/ 146583 w 397868"/>
              <a:gd name="connsiteY8" fmla="*/ 691036 h 711976"/>
              <a:gd name="connsiteX9" fmla="*/ 223365 w 397868"/>
              <a:gd name="connsiteY9" fmla="*/ 711976 h 711976"/>
              <a:gd name="connsiteX10" fmla="*/ 390888 w 397868"/>
              <a:gd name="connsiteY10" fmla="*/ 383909 h 711976"/>
              <a:gd name="connsiteX11" fmla="*/ 397868 w 397868"/>
              <a:gd name="connsiteY11" fmla="*/ 0 h 711976"/>
              <a:gd name="connsiteX12" fmla="*/ 258265 w 397868"/>
              <a:gd name="connsiteY12" fmla="*/ 0 h 71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7868" h="711976">
                <a:moveTo>
                  <a:pt x="258265" y="0"/>
                </a:moveTo>
                <a:lnTo>
                  <a:pt x="0" y="684055"/>
                </a:lnTo>
                <a:lnTo>
                  <a:pt x="55841" y="684055"/>
                </a:lnTo>
                <a:lnTo>
                  <a:pt x="195444" y="321087"/>
                </a:lnTo>
                <a:lnTo>
                  <a:pt x="300146" y="181484"/>
                </a:lnTo>
                <a:lnTo>
                  <a:pt x="314107" y="34901"/>
                </a:lnTo>
                <a:lnTo>
                  <a:pt x="328067" y="34901"/>
                </a:lnTo>
                <a:lnTo>
                  <a:pt x="342027" y="342028"/>
                </a:lnTo>
                <a:lnTo>
                  <a:pt x="146583" y="691036"/>
                </a:lnTo>
                <a:lnTo>
                  <a:pt x="223365" y="711976"/>
                </a:lnTo>
                <a:lnTo>
                  <a:pt x="390888" y="383909"/>
                </a:lnTo>
                <a:lnTo>
                  <a:pt x="397868" y="0"/>
                </a:lnTo>
                <a:lnTo>
                  <a:pt x="258265" y="0"/>
                </a:lnTo>
                <a:close/>
              </a:path>
            </a:pathLst>
          </a:custGeom>
          <a:solidFill>
            <a:srgbClr val="FF000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479792" y="6547383"/>
            <a:ext cx="795738" cy="195444"/>
          </a:xfrm>
          <a:custGeom>
            <a:avLst/>
            <a:gdLst>
              <a:gd name="connsiteX0" fmla="*/ 6981 w 795738"/>
              <a:gd name="connsiteY0" fmla="*/ 0 h 195444"/>
              <a:gd name="connsiteX1" fmla="*/ 0 w 795738"/>
              <a:gd name="connsiteY1" fmla="*/ 76782 h 195444"/>
              <a:gd name="connsiteX2" fmla="*/ 83762 w 795738"/>
              <a:gd name="connsiteY2" fmla="*/ 125643 h 195444"/>
              <a:gd name="connsiteX3" fmla="*/ 481631 w 795738"/>
              <a:gd name="connsiteY3" fmla="*/ 125643 h 195444"/>
              <a:gd name="connsiteX4" fmla="*/ 502571 w 795738"/>
              <a:gd name="connsiteY4" fmla="*/ 139603 h 195444"/>
              <a:gd name="connsiteX5" fmla="*/ 34901 w 795738"/>
              <a:gd name="connsiteY5" fmla="*/ 153564 h 195444"/>
              <a:gd name="connsiteX6" fmla="*/ 34901 w 795738"/>
              <a:gd name="connsiteY6" fmla="*/ 195444 h 195444"/>
              <a:gd name="connsiteX7" fmla="*/ 404849 w 795738"/>
              <a:gd name="connsiteY7" fmla="*/ 195444 h 195444"/>
              <a:gd name="connsiteX8" fmla="*/ 656135 w 795738"/>
              <a:gd name="connsiteY8" fmla="*/ 167524 h 195444"/>
              <a:gd name="connsiteX9" fmla="*/ 795738 w 795738"/>
              <a:gd name="connsiteY9" fmla="*/ 174504 h 195444"/>
              <a:gd name="connsiteX10" fmla="*/ 781777 w 795738"/>
              <a:gd name="connsiteY10" fmla="*/ 97722 h 195444"/>
              <a:gd name="connsiteX11" fmla="*/ 516532 w 795738"/>
              <a:gd name="connsiteY11" fmla="*/ 104702 h 195444"/>
              <a:gd name="connsiteX12" fmla="*/ 355988 w 795738"/>
              <a:gd name="connsiteY12" fmla="*/ 76782 h 195444"/>
              <a:gd name="connsiteX13" fmla="*/ 118663 w 795738"/>
              <a:gd name="connsiteY13" fmla="*/ 62822 h 195444"/>
              <a:gd name="connsiteX14" fmla="*/ 41881 w 795738"/>
              <a:gd name="connsiteY14" fmla="*/ 41881 h 195444"/>
              <a:gd name="connsiteX15" fmla="*/ 6981 w 795738"/>
              <a:gd name="connsiteY15" fmla="*/ 0 h 1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5738" h="195444">
                <a:moveTo>
                  <a:pt x="6981" y="0"/>
                </a:moveTo>
                <a:lnTo>
                  <a:pt x="0" y="76782"/>
                </a:lnTo>
                <a:lnTo>
                  <a:pt x="83762" y="125643"/>
                </a:lnTo>
                <a:lnTo>
                  <a:pt x="481631" y="125643"/>
                </a:lnTo>
                <a:lnTo>
                  <a:pt x="502571" y="139603"/>
                </a:lnTo>
                <a:lnTo>
                  <a:pt x="34901" y="153564"/>
                </a:lnTo>
                <a:lnTo>
                  <a:pt x="34901" y="195444"/>
                </a:lnTo>
                <a:lnTo>
                  <a:pt x="404849" y="195444"/>
                </a:lnTo>
                <a:lnTo>
                  <a:pt x="656135" y="167524"/>
                </a:lnTo>
                <a:lnTo>
                  <a:pt x="795738" y="174504"/>
                </a:lnTo>
                <a:lnTo>
                  <a:pt x="781777" y="97722"/>
                </a:lnTo>
                <a:lnTo>
                  <a:pt x="516532" y="104702"/>
                </a:lnTo>
                <a:lnTo>
                  <a:pt x="355988" y="76782"/>
                </a:lnTo>
                <a:lnTo>
                  <a:pt x="118663" y="62822"/>
                </a:lnTo>
                <a:lnTo>
                  <a:pt x="41881" y="41881"/>
                </a:lnTo>
                <a:lnTo>
                  <a:pt x="6981" y="0"/>
                </a:lnTo>
                <a:close/>
              </a:path>
            </a:pathLst>
          </a:custGeom>
          <a:solidFill>
            <a:srgbClr val="FF000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1699972" y="2204111"/>
            <a:ext cx="1554721" cy="338554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Street Paving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398962" y="1321631"/>
            <a:ext cx="1499434" cy="338554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Street Paving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451590" y="1364603"/>
            <a:ext cx="1499434" cy="338554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Street Paving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304376" y="6510613"/>
            <a:ext cx="1499434" cy="338554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Street Paving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746504" y="4394302"/>
            <a:ext cx="928360" cy="882693"/>
          </a:xfrm>
          <a:prstGeom prst="rect">
            <a:avLst/>
          </a:prstGeom>
          <a:pattFill prst="wdUpDiag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796095" y="4552955"/>
            <a:ext cx="990429" cy="784830"/>
          </a:xfrm>
          <a:prstGeom prst="rect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500" dirty="0" smtClean="0"/>
              <a:t>Meridian</a:t>
            </a:r>
          </a:p>
          <a:p>
            <a:pPr algn="r"/>
            <a:r>
              <a:rPr lang="en-US" sz="1500" dirty="0" smtClean="0"/>
              <a:t>Ave. Closed</a:t>
            </a:r>
            <a:endParaRPr lang="en-US" sz="1500" dirty="0"/>
          </a:p>
        </p:txBody>
      </p:sp>
      <p:sp>
        <p:nvSpPr>
          <p:cNvPr id="54" name="Oval 53"/>
          <p:cNvSpPr/>
          <p:nvPr/>
        </p:nvSpPr>
        <p:spPr>
          <a:xfrm>
            <a:off x="10353088" y="4618553"/>
            <a:ext cx="149577" cy="1051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0353087" y="5496092"/>
            <a:ext cx="149577" cy="1051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0493996" y="5664080"/>
            <a:ext cx="205783" cy="190680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934349" y="3717388"/>
            <a:ext cx="1859331" cy="830997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/>
              <a:t>Amy Van </a:t>
            </a:r>
            <a:r>
              <a:rPr lang="en-US" dirty="0" err="1"/>
              <a:t>Dyken</a:t>
            </a:r>
            <a:r>
              <a:rPr lang="en-US" dirty="0"/>
              <a:t>/ Univ. Ave/ Lot </a:t>
            </a:r>
            <a:r>
              <a:rPr lang="en-US" dirty="0" smtClean="0"/>
              <a:t>349 &amp; 350 </a:t>
            </a:r>
            <a:r>
              <a:rPr lang="en-US" dirty="0"/>
              <a:t>Closed</a:t>
            </a:r>
          </a:p>
        </p:txBody>
      </p:sp>
      <p:sp>
        <p:nvSpPr>
          <p:cNvPr id="58" name="Freeform 57"/>
          <p:cNvSpPr/>
          <p:nvPr/>
        </p:nvSpPr>
        <p:spPr>
          <a:xfrm>
            <a:off x="9813366" y="3418541"/>
            <a:ext cx="555812" cy="1207247"/>
          </a:xfrm>
          <a:custGeom>
            <a:avLst/>
            <a:gdLst>
              <a:gd name="connsiteX0" fmla="*/ 17929 w 519953"/>
              <a:gd name="connsiteY0" fmla="*/ 5976 h 1213223"/>
              <a:gd name="connsiteX1" fmla="*/ 0 w 519953"/>
              <a:gd name="connsiteY1" fmla="*/ 1213223 h 1213223"/>
              <a:gd name="connsiteX2" fmla="*/ 513976 w 519953"/>
              <a:gd name="connsiteY2" fmla="*/ 1213223 h 1213223"/>
              <a:gd name="connsiteX3" fmla="*/ 519953 w 519953"/>
              <a:gd name="connsiteY3" fmla="*/ 1123576 h 1213223"/>
              <a:gd name="connsiteX4" fmla="*/ 274917 w 519953"/>
              <a:gd name="connsiteY4" fmla="*/ 1123576 h 1213223"/>
              <a:gd name="connsiteX5" fmla="*/ 268941 w 519953"/>
              <a:gd name="connsiteY5" fmla="*/ 627529 h 1213223"/>
              <a:gd name="connsiteX6" fmla="*/ 89647 w 519953"/>
              <a:gd name="connsiteY6" fmla="*/ 639482 h 1213223"/>
              <a:gd name="connsiteX7" fmla="*/ 89647 w 519953"/>
              <a:gd name="connsiteY7" fmla="*/ 0 h 1213223"/>
              <a:gd name="connsiteX8" fmla="*/ 17929 w 519953"/>
              <a:gd name="connsiteY8" fmla="*/ 5976 h 1213223"/>
              <a:gd name="connsiteX0" fmla="*/ 17929 w 519953"/>
              <a:gd name="connsiteY0" fmla="*/ 5976 h 1213223"/>
              <a:gd name="connsiteX1" fmla="*/ 0 w 519953"/>
              <a:gd name="connsiteY1" fmla="*/ 1213223 h 1213223"/>
              <a:gd name="connsiteX2" fmla="*/ 513976 w 519953"/>
              <a:gd name="connsiteY2" fmla="*/ 1213223 h 1213223"/>
              <a:gd name="connsiteX3" fmla="*/ 519953 w 519953"/>
              <a:gd name="connsiteY3" fmla="*/ 1123576 h 1213223"/>
              <a:gd name="connsiteX4" fmla="*/ 274917 w 519953"/>
              <a:gd name="connsiteY4" fmla="*/ 1123576 h 1213223"/>
              <a:gd name="connsiteX5" fmla="*/ 268941 w 519953"/>
              <a:gd name="connsiteY5" fmla="*/ 627529 h 1213223"/>
              <a:gd name="connsiteX6" fmla="*/ 95624 w 519953"/>
              <a:gd name="connsiteY6" fmla="*/ 621552 h 1213223"/>
              <a:gd name="connsiteX7" fmla="*/ 89647 w 519953"/>
              <a:gd name="connsiteY7" fmla="*/ 0 h 1213223"/>
              <a:gd name="connsiteX8" fmla="*/ 17929 w 519953"/>
              <a:gd name="connsiteY8" fmla="*/ 5976 h 1213223"/>
              <a:gd name="connsiteX0" fmla="*/ 17929 w 519953"/>
              <a:gd name="connsiteY0" fmla="*/ 5976 h 1213223"/>
              <a:gd name="connsiteX1" fmla="*/ 0 w 519953"/>
              <a:gd name="connsiteY1" fmla="*/ 1213223 h 1213223"/>
              <a:gd name="connsiteX2" fmla="*/ 513976 w 519953"/>
              <a:gd name="connsiteY2" fmla="*/ 1213223 h 1213223"/>
              <a:gd name="connsiteX3" fmla="*/ 519953 w 519953"/>
              <a:gd name="connsiteY3" fmla="*/ 1123576 h 1213223"/>
              <a:gd name="connsiteX4" fmla="*/ 274917 w 519953"/>
              <a:gd name="connsiteY4" fmla="*/ 1123576 h 1213223"/>
              <a:gd name="connsiteX5" fmla="*/ 268941 w 519953"/>
              <a:gd name="connsiteY5" fmla="*/ 627529 h 1213223"/>
              <a:gd name="connsiteX6" fmla="*/ 95624 w 519953"/>
              <a:gd name="connsiteY6" fmla="*/ 621552 h 1213223"/>
              <a:gd name="connsiteX7" fmla="*/ 107576 w 519953"/>
              <a:gd name="connsiteY7" fmla="*/ 0 h 1213223"/>
              <a:gd name="connsiteX8" fmla="*/ 17929 w 519953"/>
              <a:gd name="connsiteY8" fmla="*/ 5976 h 1213223"/>
              <a:gd name="connsiteX0" fmla="*/ 17929 w 519953"/>
              <a:gd name="connsiteY0" fmla="*/ 0 h 1207247"/>
              <a:gd name="connsiteX1" fmla="*/ 0 w 519953"/>
              <a:gd name="connsiteY1" fmla="*/ 1207247 h 1207247"/>
              <a:gd name="connsiteX2" fmla="*/ 513976 w 519953"/>
              <a:gd name="connsiteY2" fmla="*/ 1207247 h 1207247"/>
              <a:gd name="connsiteX3" fmla="*/ 519953 w 519953"/>
              <a:gd name="connsiteY3" fmla="*/ 1117600 h 1207247"/>
              <a:gd name="connsiteX4" fmla="*/ 274917 w 519953"/>
              <a:gd name="connsiteY4" fmla="*/ 1117600 h 1207247"/>
              <a:gd name="connsiteX5" fmla="*/ 268941 w 519953"/>
              <a:gd name="connsiteY5" fmla="*/ 621553 h 1207247"/>
              <a:gd name="connsiteX6" fmla="*/ 95624 w 519953"/>
              <a:gd name="connsiteY6" fmla="*/ 615576 h 1207247"/>
              <a:gd name="connsiteX7" fmla="*/ 95623 w 519953"/>
              <a:gd name="connsiteY7" fmla="*/ 0 h 1207247"/>
              <a:gd name="connsiteX8" fmla="*/ 17929 w 519953"/>
              <a:gd name="connsiteY8" fmla="*/ 0 h 1207247"/>
              <a:gd name="connsiteX0" fmla="*/ 17929 w 555812"/>
              <a:gd name="connsiteY0" fmla="*/ 0 h 1207247"/>
              <a:gd name="connsiteX1" fmla="*/ 0 w 555812"/>
              <a:gd name="connsiteY1" fmla="*/ 1207247 h 1207247"/>
              <a:gd name="connsiteX2" fmla="*/ 513976 w 555812"/>
              <a:gd name="connsiteY2" fmla="*/ 1207247 h 1207247"/>
              <a:gd name="connsiteX3" fmla="*/ 555812 w 555812"/>
              <a:gd name="connsiteY3" fmla="*/ 1117600 h 1207247"/>
              <a:gd name="connsiteX4" fmla="*/ 274917 w 555812"/>
              <a:gd name="connsiteY4" fmla="*/ 1117600 h 1207247"/>
              <a:gd name="connsiteX5" fmla="*/ 268941 w 555812"/>
              <a:gd name="connsiteY5" fmla="*/ 621553 h 1207247"/>
              <a:gd name="connsiteX6" fmla="*/ 95624 w 555812"/>
              <a:gd name="connsiteY6" fmla="*/ 615576 h 1207247"/>
              <a:gd name="connsiteX7" fmla="*/ 95623 w 555812"/>
              <a:gd name="connsiteY7" fmla="*/ 0 h 1207247"/>
              <a:gd name="connsiteX8" fmla="*/ 17929 w 555812"/>
              <a:gd name="connsiteY8" fmla="*/ 0 h 1207247"/>
              <a:gd name="connsiteX0" fmla="*/ 17929 w 555812"/>
              <a:gd name="connsiteY0" fmla="*/ 0 h 1207247"/>
              <a:gd name="connsiteX1" fmla="*/ 0 w 555812"/>
              <a:gd name="connsiteY1" fmla="*/ 1207247 h 1207247"/>
              <a:gd name="connsiteX2" fmla="*/ 543859 w 555812"/>
              <a:gd name="connsiteY2" fmla="*/ 1207247 h 1207247"/>
              <a:gd name="connsiteX3" fmla="*/ 555812 w 555812"/>
              <a:gd name="connsiteY3" fmla="*/ 1117600 h 1207247"/>
              <a:gd name="connsiteX4" fmla="*/ 274917 w 555812"/>
              <a:gd name="connsiteY4" fmla="*/ 1117600 h 1207247"/>
              <a:gd name="connsiteX5" fmla="*/ 268941 w 555812"/>
              <a:gd name="connsiteY5" fmla="*/ 621553 h 1207247"/>
              <a:gd name="connsiteX6" fmla="*/ 95624 w 555812"/>
              <a:gd name="connsiteY6" fmla="*/ 615576 h 1207247"/>
              <a:gd name="connsiteX7" fmla="*/ 95623 w 555812"/>
              <a:gd name="connsiteY7" fmla="*/ 0 h 1207247"/>
              <a:gd name="connsiteX8" fmla="*/ 17929 w 555812"/>
              <a:gd name="connsiteY8" fmla="*/ 0 h 1207247"/>
              <a:gd name="connsiteX0" fmla="*/ 17929 w 555812"/>
              <a:gd name="connsiteY0" fmla="*/ 0 h 1207247"/>
              <a:gd name="connsiteX1" fmla="*/ 0 w 555812"/>
              <a:gd name="connsiteY1" fmla="*/ 1207247 h 1207247"/>
              <a:gd name="connsiteX2" fmla="*/ 543859 w 555812"/>
              <a:gd name="connsiteY2" fmla="*/ 1207247 h 1207247"/>
              <a:gd name="connsiteX3" fmla="*/ 555812 w 555812"/>
              <a:gd name="connsiteY3" fmla="*/ 1117600 h 1207247"/>
              <a:gd name="connsiteX4" fmla="*/ 274917 w 555812"/>
              <a:gd name="connsiteY4" fmla="*/ 1117600 h 1207247"/>
              <a:gd name="connsiteX5" fmla="*/ 553754 w 555812"/>
              <a:gd name="connsiteY5" fmla="*/ 614058 h 1207247"/>
              <a:gd name="connsiteX6" fmla="*/ 95624 w 555812"/>
              <a:gd name="connsiteY6" fmla="*/ 615576 h 1207247"/>
              <a:gd name="connsiteX7" fmla="*/ 95623 w 555812"/>
              <a:gd name="connsiteY7" fmla="*/ 0 h 1207247"/>
              <a:gd name="connsiteX8" fmla="*/ 17929 w 555812"/>
              <a:gd name="connsiteY8" fmla="*/ 0 h 1207247"/>
              <a:gd name="connsiteX0" fmla="*/ 17929 w 559730"/>
              <a:gd name="connsiteY0" fmla="*/ 0 h 1207247"/>
              <a:gd name="connsiteX1" fmla="*/ 0 w 559730"/>
              <a:gd name="connsiteY1" fmla="*/ 1207247 h 1207247"/>
              <a:gd name="connsiteX2" fmla="*/ 543859 w 559730"/>
              <a:gd name="connsiteY2" fmla="*/ 1207247 h 1207247"/>
              <a:gd name="connsiteX3" fmla="*/ 555812 w 559730"/>
              <a:gd name="connsiteY3" fmla="*/ 1117600 h 1207247"/>
              <a:gd name="connsiteX4" fmla="*/ 559730 w 559730"/>
              <a:gd name="connsiteY4" fmla="*/ 1117600 h 1207247"/>
              <a:gd name="connsiteX5" fmla="*/ 553754 w 559730"/>
              <a:gd name="connsiteY5" fmla="*/ 614058 h 1207247"/>
              <a:gd name="connsiteX6" fmla="*/ 95624 w 559730"/>
              <a:gd name="connsiteY6" fmla="*/ 615576 h 1207247"/>
              <a:gd name="connsiteX7" fmla="*/ 95623 w 559730"/>
              <a:gd name="connsiteY7" fmla="*/ 0 h 1207247"/>
              <a:gd name="connsiteX8" fmla="*/ 17929 w 559730"/>
              <a:gd name="connsiteY8" fmla="*/ 0 h 1207247"/>
              <a:gd name="connsiteX0" fmla="*/ 17929 w 559730"/>
              <a:gd name="connsiteY0" fmla="*/ 0 h 1207247"/>
              <a:gd name="connsiteX1" fmla="*/ 0 w 559730"/>
              <a:gd name="connsiteY1" fmla="*/ 1207247 h 1207247"/>
              <a:gd name="connsiteX2" fmla="*/ 543859 w 559730"/>
              <a:gd name="connsiteY2" fmla="*/ 1207247 h 1207247"/>
              <a:gd name="connsiteX3" fmla="*/ 555812 w 559730"/>
              <a:gd name="connsiteY3" fmla="*/ 1117600 h 1207247"/>
              <a:gd name="connsiteX4" fmla="*/ 559730 w 559730"/>
              <a:gd name="connsiteY4" fmla="*/ 1117600 h 1207247"/>
              <a:gd name="connsiteX5" fmla="*/ 345325 w 559730"/>
              <a:gd name="connsiteY5" fmla="*/ 627505 h 1207247"/>
              <a:gd name="connsiteX6" fmla="*/ 95624 w 559730"/>
              <a:gd name="connsiteY6" fmla="*/ 615576 h 1207247"/>
              <a:gd name="connsiteX7" fmla="*/ 95623 w 559730"/>
              <a:gd name="connsiteY7" fmla="*/ 0 h 1207247"/>
              <a:gd name="connsiteX8" fmla="*/ 17929 w 559730"/>
              <a:gd name="connsiteY8" fmla="*/ 0 h 1207247"/>
              <a:gd name="connsiteX0" fmla="*/ 17929 w 555812"/>
              <a:gd name="connsiteY0" fmla="*/ 0 h 1207247"/>
              <a:gd name="connsiteX1" fmla="*/ 0 w 555812"/>
              <a:gd name="connsiteY1" fmla="*/ 1207247 h 1207247"/>
              <a:gd name="connsiteX2" fmla="*/ 543859 w 555812"/>
              <a:gd name="connsiteY2" fmla="*/ 1207247 h 1207247"/>
              <a:gd name="connsiteX3" fmla="*/ 555812 w 555812"/>
              <a:gd name="connsiteY3" fmla="*/ 1117600 h 1207247"/>
              <a:gd name="connsiteX4" fmla="*/ 539559 w 555812"/>
              <a:gd name="connsiteY4" fmla="*/ 875553 h 1207247"/>
              <a:gd name="connsiteX5" fmla="*/ 345325 w 555812"/>
              <a:gd name="connsiteY5" fmla="*/ 627505 h 1207247"/>
              <a:gd name="connsiteX6" fmla="*/ 95624 w 555812"/>
              <a:gd name="connsiteY6" fmla="*/ 615576 h 1207247"/>
              <a:gd name="connsiteX7" fmla="*/ 95623 w 555812"/>
              <a:gd name="connsiteY7" fmla="*/ 0 h 1207247"/>
              <a:gd name="connsiteX8" fmla="*/ 17929 w 555812"/>
              <a:gd name="connsiteY8" fmla="*/ 0 h 1207247"/>
              <a:gd name="connsiteX0" fmla="*/ 17929 w 555812"/>
              <a:gd name="connsiteY0" fmla="*/ 0 h 1207247"/>
              <a:gd name="connsiteX1" fmla="*/ 0 w 555812"/>
              <a:gd name="connsiteY1" fmla="*/ 1207247 h 1207247"/>
              <a:gd name="connsiteX2" fmla="*/ 543859 w 555812"/>
              <a:gd name="connsiteY2" fmla="*/ 1207247 h 1207247"/>
              <a:gd name="connsiteX3" fmla="*/ 555812 w 555812"/>
              <a:gd name="connsiteY3" fmla="*/ 1117600 h 1207247"/>
              <a:gd name="connsiteX4" fmla="*/ 539559 w 555812"/>
              <a:gd name="connsiteY4" fmla="*/ 875553 h 1207247"/>
              <a:gd name="connsiteX5" fmla="*/ 345325 w 555812"/>
              <a:gd name="connsiteY5" fmla="*/ 627505 h 1207247"/>
              <a:gd name="connsiteX6" fmla="*/ 95624 w 555812"/>
              <a:gd name="connsiteY6" fmla="*/ 615576 h 1207247"/>
              <a:gd name="connsiteX7" fmla="*/ 95623 w 555812"/>
              <a:gd name="connsiteY7" fmla="*/ 0 h 1207247"/>
              <a:gd name="connsiteX8" fmla="*/ 17929 w 555812"/>
              <a:gd name="connsiteY8" fmla="*/ 0 h 1207247"/>
              <a:gd name="connsiteX0" fmla="*/ 17929 w 555812"/>
              <a:gd name="connsiteY0" fmla="*/ 0 h 1207247"/>
              <a:gd name="connsiteX1" fmla="*/ 0 w 555812"/>
              <a:gd name="connsiteY1" fmla="*/ 1207247 h 1207247"/>
              <a:gd name="connsiteX2" fmla="*/ 543859 w 555812"/>
              <a:gd name="connsiteY2" fmla="*/ 1207247 h 1207247"/>
              <a:gd name="connsiteX3" fmla="*/ 555812 w 555812"/>
              <a:gd name="connsiteY3" fmla="*/ 1117600 h 1207247"/>
              <a:gd name="connsiteX4" fmla="*/ 539559 w 555812"/>
              <a:gd name="connsiteY4" fmla="*/ 936065 h 1207247"/>
              <a:gd name="connsiteX5" fmla="*/ 345325 w 555812"/>
              <a:gd name="connsiteY5" fmla="*/ 627505 h 1207247"/>
              <a:gd name="connsiteX6" fmla="*/ 95624 w 555812"/>
              <a:gd name="connsiteY6" fmla="*/ 615576 h 1207247"/>
              <a:gd name="connsiteX7" fmla="*/ 95623 w 555812"/>
              <a:gd name="connsiteY7" fmla="*/ 0 h 1207247"/>
              <a:gd name="connsiteX8" fmla="*/ 17929 w 555812"/>
              <a:gd name="connsiteY8" fmla="*/ 0 h 120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812" h="1207247">
                <a:moveTo>
                  <a:pt x="17929" y="0"/>
                </a:moveTo>
                <a:lnTo>
                  <a:pt x="0" y="1207247"/>
                </a:lnTo>
                <a:lnTo>
                  <a:pt x="543859" y="1207247"/>
                </a:lnTo>
                <a:lnTo>
                  <a:pt x="555812" y="1117600"/>
                </a:lnTo>
                <a:lnTo>
                  <a:pt x="539559" y="936065"/>
                </a:lnTo>
                <a:cubicBezTo>
                  <a:pt x="537567" y="768218"/>
                  <a:pt x="347317" y="990335"/>
                  <a:pt x="345325" y="627505"/>
                </a:cubicBezTo>
                <a:cubicBezTo>
                  <a:pt x="287553" y="625513"/>
                  <a:pt x="153396" y="617568"/>
                  <a:pt x="95624" y="615576"/>
                </a:cubicBezTo>
                <a:cubicBezTo>
                  <a:pt x="93632" y="408392"/>
                  <a:pt x="97615" y="207184"/>
                  <a:pt x="95623" y="0"/>
                </a:cubicBezTo>
                <a:lnTo>
                  <a:pt x="17929" y="0"/>
                </a:lnTo>
                <a:close/>
              </a:path>
            </a:pathLst>
          </a:custGeom>
          <a:solidFill>
            <a:srgbClr val="FFC000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782236" y="7095346"/>
            <a:ext cx="7909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Note: construction dates are subject to change 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026593" y="4618553"/>
            <a:ext cx="1732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Nutrien</a:t>
            </a:r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Agricultural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Sciences Building</a:t>
            </a:r>
            <a:endParaRPr lang="en-US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</a:t>
            </a:r>
            <a:r>
              <a:rPr lang="en-US" sz="1400" b="1" i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Shepardson</a:t>
            </a: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596690" y="7404628"/>
            <a:ext cx="409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Revision date: 01/30/2020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185996" y="1235649"/>
            <a:ext cx="1176895" cy="830997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Street and</a:t>
            </a:r>
          </a:p>
          <a:p>
            <a:r>
              <a:rPr lang="en-US" dirty="0" smtClean="0"/>
              <a:t>Parking Closed</a:t>
            </a:r>
            <a:endParaRPr lang="en-US" dirty="0"/>
          </a:p>
        </p:txBody>
      </p:sp>
      <p:sp>
        <p:nvSpPr>
          <p:cNvPr id="65" name="Freeform 64"/>
          <p:cNvSpPr/>
          <p:nvPr/>
        </p:nvSpPr>
        <p:spPr>
          <a:xfrm>
            <a:off x="10661301" y="1411793"/>
            <a:ext cx="492369" cy="693337"/>
          </a:xfrm>
          <a:custGeom>
            <a:avLst/>
            <a:gdLst>
              <a:gd name="connsiteX0" fmla="*/ 482321 w 492369"/>
              <a:gd name="connsiteY0" fmla="*/ 110532 h 693337"/>
              <a:gd name="connsiteX1" fmla="*/ 492369 w 492369"/>
              <a:gd name="connsiteY1" fmla="*/ 688312 h 693337"/>
              <a:gd name="connsiteX2" fmla="*/ 195943 w 492369"/>
              <a:gd name="connsiteY2" fmla="*/ 693337 h 693337"/>
              <a:gd name="connsiteX3" fmla="*/ 180870 w 492369"/>
              <a:gd name="connsiteY3" fmla="*/ 361741 h 693337"/>
              <a:gd name="connsiteX4" fmla="*/ 0 w 492369"/>
              <a:gd name="connsiteY4" fmla="*/ 361741 h 693337"/>
              <a:gd name="connsiteX5" fmla="*/ 0 w 492369"/>
              <a:gd name="connsiteY5" fmla="*/ 296427 h 693337"/>
              <a:gd name="connsiteX6" fmla="*/ 195943 w 492369"/>
              <a:gd name="connsiteY6" fmla="*/ 306475 h 693337"/>
              <a:gd name="connsiteX7" fmla="*/ 200967 w 492369"/>
              <a:gd name="connsiteY7" fmla="*/ 0 h 693337"/>
              <a:gd name="connsiteX8" fmla="*/ 442128 w 492369"/>
              <a:gd name="connsiteY8" fmla="*/ 0 h 693337"/>
              <a:gd name="connsiteX9" fmla="*/ 482321 w 492369"/>
              <a:gd name="connsiteY9" fmla="*/ 110532 h 69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369" h="693337">
                <a:moveTo>
                  <a:pt x="482321" y="110532"/>
                </a:moveTo>
                <a:lnTo>
                  <a:pt x="492369" y="688312"/>
                </a:lnTo>
                <a:lnTo>
                  <a:pt x="195943" y="693337"/>
                </a:lnTo>
                <a:lnTo>
                  <a:pt x="180870" y="361741"/>
                </a:lnTo>
                <a:lnTo>
                  <a:pt x="0" y="361741"/>
                </a:lnTo>
                <a:lnTo>
                  <a:pt x="0" y="296427"/>
                </a:lnTo>
                <a:lnTo>
                  <a:pt x="195943" y="306475"/>
                </a:lnTo>
                <a:cubicBezTo>
                  <a:pt x="197618" y="204317"/>
                  <a:pt x="199292" y="102158"/>
                  <a:pt x="200967" y="0"/>
                </a:cubicBezTo>
                <a:lnTo>
                  <a:pt x="442128" y="0"/>
                </a:lnTo>
                <a:lnTo>
                  <a:pt x="482321" y="110532"/>
                </a:lnTo>
                <a:close/>
              </a:path>
            </a:pathLst>
          </a:custGeom>
          <a:solidFill>
            <a:srgbClr val="0070C0">
              <a:alpha val="6117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0136094" y="1474941"/>
            <a:ext cx="1074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Industrial</a:t>
            </a:r>
          </a:p>
          <a:p>
            <a:pPr algn="r"/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Science Lab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94" y="768433"/>
            <a:ext cx="12051172" cy="6391752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4746504" y="4394302"/>
            <a:ext cx="928360" cy="882693"/>
          </a:xfrm>
          <a:prstGeom prst="rect">
            <a:avLst/>
          </a:prstGeom>
          <a:pattFill prst="wdUpDiag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7302" y="29769"/>
            <a:ext cx="10726982" cy="738664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3600" dirty="0" smtClean="0"/>
              <a:t>Construction Impacts – (July – Mid August 2020)</a:t>
            </a:r>
            <a:endParaRPr lang="en-US" sz="3600" u="sng" dirty="0"/>
          </a:p>
        </p:txBody>
      </p:sp>
      <p:sp>
        <p:nvSpPr>
          <p:cNvPr id="7" name="Freeform 6"/>
          <p:cNvSpPr/>
          <p:nvPr/>
        </p:nvSpPr>
        <p:spPr>
          <a:xfrm>
            <a:off x="1481138" y="5393313"/>
            <a:ext cx="5110595" cy="131619"/>
          </a:xfrm>
          <a:custGeom>
            <a:avLst/>
            <a:gdLst>
              <a:gd name="connsiteX0" fmla="*/ 0 w 3839441"/>
              <a:gd name="connsiteY0" fmla="*/ 0 h 93518"/>
              <a:gd name="connsiteX1" fmla="*/ 3839441 w 3839441"/>
              <a:gd name="connsiteY1" fmla="*/ 31173 h 93518"/>
              <a:gd name="connsiteX2" fmla="*/ 3834245 w 3839441"/>
              <a:gd name="connsiteY2" fmla="*/ 93518 h 93518"/>
              <a:gd name="connsiteX3" fmla="*/ 10391 w 3839441"/>
              <a:gd name="connsiteY3" fmla="*/ 57150 h 93518"/>
              <a:gd name="connsiteX4" fmla="*/ 0 w 3839441"/>
              <a:gd name="connsiteY4" fmla="*/ 0 h 93518"/>
              <a:gd name="connsiteX0" fmla="*/ 0 w 4187103"/>
              <a:gd name="connsiteY0" fmla="*/ 0 h 155431"/>
              <a:gd name="connsiteX1" fmla="*/ 4187103 w 4187103"/>
              <a:gd name="connsiteY1" fmla="*/ 93086 h 155431"/>
              <a:gd name="connsiteX2" fmla="*/ 4181907 w 4187103"/>
              <a:gd name="connsiteY2" fmla="*/ 155431 h 155431"/>
              <a:gd name="connsiteX3" fmla="*/ 358053 w 4187103"/>
              <a:gd name="connsiteY3" fmla="*/ 119063 h 155431"/>
              <a:gd name="connsiteX4" fmla="*/ 0 w 4187103"/>
              <a:gd name="connsiteY4" fmla="*/ 0 h 155431"/>
              <a:gd name="connsiteX0" fmla="*/ 0 w 4187103"/>
              <a:gd name="connsiteY0" fmla="*/ 0 h 155431"/>
              <a:gd name="connsiteX1" fmla="*/ 4187103 w 4187103"/>
              <a:gd name="connsiteY1" fmla="*/ 93086 h 155431"/>
              <a:gd name="connsiteX2" fmla="*/ 4181907 w 4187103"/>
              <a:gd name="connsiteY2" fmla="*/ 155431 h 155431"/>
              <a:gd name="connsiteX3" fmla="*/ 865 w 4187103"/>
              <a:gd name="connsiteY3" fmla="*/ 109538 h 155431"/>
              <a:gd name="connsiteX4" fmla="*/ 0 w 4187103"/>
              <a:gd name="connsiteY4" fmla="*/ 0 h 155431"/>
              <a:gd name="connsiteX0" fmla="*/ 0 w 5130078"/>
              <a:gd name="connsiteY0" fmla="*/ 0 h 155431"/>
              <a:gd name="connsiteX1" fmla="*/ 5130078 w 5130078"/>
              <a:gd name="connsiteY1" fmla="*/ 26411 h 155431"/>
              <a:gd name="connsiteX2" fmla="*/ 4181907 w 5130078"/>
              <a:gd name="connsiteY2" fmla="*/ 155431 h 155431"/>
              <a:gd name="connsiteX3" fmla="*/ 865 w 5130078"/>
              <a:gd name="connsiteY3" fmla="*/ 109538 h 155431"/>
              <a:gd name="connsiteX4" fmla="*/ 0 w 5130078"/>
              <a:gd name="connsiteY4" fmla="*/ 0 h 155431"/>
              <a:gd name="connsiteX0" fmla="*/ 0 w 5130078"/>
              <a:gd name="connsiteY0" fmla="*/ 0 h 131619"/>
              <a:gd name="connsiteX1" fmla="*/ 5130078 w 5130078"/>
              <a:gd name="connsiteY1" fmla="*/ 26411 h 131619"/>
              <a:gd name="connsiteX2" fmla="*/ 5110595 w 5130078"/>
              <a:gd name="connsiteY2" fmla="*/ 131619 h 131619"/>
              <a:gd name="connsiteX3" fmla="*/ 865 w 5130078"/>
              <a:gd name="connsiteY3" fmla="*/ 109538 h 131619"/>
              <a:gd name="connsiteX4" fmla="*/ 0 w 5130078"/>
              <a:gd name="connsiteY4" fmla="*/ 0 h 131619"/>
              <a:gd name="connsiteX0" fmla="*/ 0 w 5110595"/>
              <a:gd name="connsiteY0" fmla="*/ 0 h 131619"/>
              <a:gd name="connsiteX1" fmla="*/ 5096741 w 5110595"/>
              <a:gd name="connsiteY1" fmla="*/ 40698 h 131619"/>
              <a:gd name="connsiteX2" fmla="*/ 5110595 w 5110595"/>
              <a:gd name="connsiteY2" fmla="*/ 131619 h 131619"/>
              <a:gd name="connsiteX3" fmla="*/ 865 w 5110595"/>
              <a:gd name="connsiteY3" fmla="*/ 109538 h 131619"/>
              <a:gd name="connsiteX4" fmla="*/ 0 w 5110595"/>
              <a:gd name="connsiteY4" fmla="*/ 0 h 1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0595" h="131619">
                <a:moveTo>
                  <a:pt x="0" y="0"/>
                </a:moveTo>
                <a:lnTo>
                  <a:pt x="5096741" y="40698"/>
                </a:lnTo>
                <a:lnTo>
                  <a:pt x="5110595" y="131619"/>
                </a:lnTo>
                <a:lnTo>
                  <a:pt x="865" y="109538"/>
                </a:lnTo>
                <a:cubicBezTo>
                  <a:pt x="577" y="73025"/>
                  <a:pt x="288" y="36513"/>
                  <a:pt x="0" y="0"/>
                </a:cubicBezTo>
                <a:close/>
              </a:path>
            </a:pathLst>
          </a:custGeom>
          <a:solidFill>
            <a:srgbClr val="FF000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5073" y="5451158"/>
            <a:ext cx="173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Hughes Way</a:t>
            </a:r>
          </a:p>
        </p:txBody>
      </p:sp>
      <p:sp>
        <p:nvSpPr>
          <p:cNvPr id="14" name="Freeform 13"/>
          <p:cNvSpPr/>
          <p:nvPr/>
        </p:nvSpPr>
        <p:spPr>
          <a:xfrm>
            <a:off x="9813365" y="4625788"/>
            <a:ext cx="645459" cy="878541"/>
          </a:xfrm>
          <a:custGeom>
            <a:avLst/>
            <a:gdLst>
              <a:gd name="connsiteX0" fmla="*/ 0 w 645459"/>
              <a:gd name="connsiteY0" fmla="*/ 0 h 878541"/>
              <a:gd name="connsiteX1" fmla="*/ 645459 w 645459"/>
              <a:gd name="connsiteY1" fmla="*/ 0 h 878541"/>
              <a:gd name="connsiteX2" fmla="*/ 639482 w 645459"/>
              <a:gd name="connsiteY2" fmla="*/ 878541 h 878541"/>
              <a:gd name="connsiteX3" fmla="*/ 585694 w 645459"/>
              <a:gd name="connsiteY3" fmla="*/ 878541 h 878541"/>
              <a:gd name="connsiteX4" fmla="*/ 579717 w 645459"/>
              <a:gd name="connsiteY4" fmla="*/ 531906 h 878541"/>
              <a:gd name="connsiteX5" fmla="*/ 35859 w 645459"/>
              <a:gd name="connsiteY5" fmla="*/ 531906 h 878541"/>
              <a:gd name="connsiteX6" fmla="*/ 5976 w 645459"/>
              <a:gd name="connsiteY6" fmla="*/ 496047 h 878541"/>
              <a:gd name="connsiteX7" fmla="*/ 0 w 645459"/>
              <a:gd name="connsiteY7" fmla="*/ 0 h 87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459" h="878541">
                <a:moveTo>
                  <a:pt x="0" y="0"/>
                </a:moveTo>
                <a:lnTo>
                  <a:pt x="645459" y="0"/>
                </a:lnTo>
                <a:cubicBezTo>
                  <a:pt x="643467" y="292847"/>
                  <a:pt x="641474" y="585694"/>
                  <a:pt x="639482" y="878541"/>
                </a:cubicBezTo>
                <a:lnTo>
                  <a:pt x="585694" y="878541"/>
                </a:lnTo>
                <a:lnTo>
                  <a:pt x="579717" y="531906"/>
                </a:lnTo>
                <a:lnTo>
                  <a:pt x="35859" y="531906"/>
                </a:lnTo>
                <a:lnTo>
                  <a:pt x="5976" y="496047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208287" y="4186167"/>
            <a:ext cx="1844798" cy="338554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Univ. Ave Closed</a:t>
            </a:r>
          </a:p>
        </p:txBody>
      </p:sp>
      <p:sp>
        <p:nvSpPr>
          <p:cNvPr id="8" name="Rectangle 7"/>
          <p:cNvSpPr/>
          <p:nvPr/>
        </p:nvSpPr>
        <p:spPr>
          <a:xfrm>
            <a:off x="6591733" y="5524932"/>
            <a:ext cx="80347" cy="117114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295650" y="3343275"/>
            <a:ext cx="571500" cy="1057275"/>
          </a:xfrm>
          <a:custGeom>
            <a:avLst/>
            <a:gdLst>
              <a:gd name="connsiteX0" fmla="*/ 4763 w 571500"/>
              <a:gd name="connsiteY0" fmla="*/ 0 h 1057275"/>
              <a:gd name="connsiteX1" fmla="*/ 119063 w 571500"/>
              <a:gd name="connsiteY1" fmla="*/ 0 h 1057275"/>
              <a:gd name="connsiteX2" fmla="*/ 128588 w 571500"/>
              <a:gd name="connsiteY2" fmla="*/ 366713 h 1057275"/>
              <a:gd name="connsiteX3" fmla="*/ 209550 w 571500"/>
              <a:gd name="connsiteY3" fmla="*/ 385763 h 1057275"/>
              <a:gd name="connsiteX4" fmla="*/ 204788 w 571500"/>
              <a:gd name="connsiteY4" fmla="*/ 1000125 h 1057275"/>
              <a:gd name="connsiteX5" fmla="*/ 571500 w 571500"/>
              <a:gd name="connsiteY5" fmla="*/ 1004888 h 1057275"/>
              <a:gd name="connsiteX6" fmla="*/ 561975 w 571500"/>
              <a:gd name="connsiteY6" fmla="*/ 1057275 h 1057275"/>
              <a:gd name="connsiteX7" fmla="*/ 438150 w 571500"/>
              <a:gd name="connsiteY7" fmla="*/ 1057275 h 1057275"/>
              <a:gd name="connsiteX8" fmla="*/ 433388 w 571500"/>
              <a:gd name="connsiteY8" fmla="*/ 1038225 h 1057275"/>
              <a:gd name="connsiteX9" fmla="*/ 61913 w 571500"/>
              <a:gd name="connsiteY9" fmla="*/ 1038225 h 1057275"/>
              <a:gd name="connsiteX10" fmla="*/ 80963 w 571500"/>
              <a:gd name="connsiteY10" fmla="*/ 52388 h 1057275"/>
              <a:gd name="connsiteX11" fmla="*/ 0 w 571500"/>
              <a:gd name="connsiteY11" fmla="*/ 52388 h 1057275"/>
              <a:gd name="connsiteX12" fmla="*/ 4763 w 571500"/>
              <a:gd name="connsiteY12" fmla="*/ 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500" h="1057275">
                <a:moveTo>
                  <a:pt x="4763" y="0"/>
                </a:moveTo>
                <a:lnTo>
                  <a:pt x="119063" y="0"/>
                </a:lnTo>
                <a:lnTo>
                  <a:pt x="128588" y="366713"/>
                </a:lnTo>
                <a:lnTo>
                  <a:pt x="209550" y="385763"/>
                </a:lnTo>
                <a:cubicBezTo>
                  <a:pt x="207963" y="590550"/>
                  <a:pt x="206375" y="795338"/>
                  <a:pt x="204788" y="1000125"/>
                </a:cubicBezTo>
                <a:lnTo>
                  <a:pt x="571500" y="1004888"/>
                </a:lnTo>
                <a:lnTo>
                  <a:pt x="561975" y="1057275"/>
                </a:lnTo>
                <a:lnTo>
                  <a:pt x="438150" y="1057275"/>
                </a:lnTo>
                <a:lnTo>
                  <a:pt x="433388" y="1038225"/>
                </a:lnTo>
                <a:lnTo>
                  <a:pt x="61913" y="1038225"/>
                </a:lnTo>
                <a:lnTo>
                  <a:pt x="80963" y="52388"/>
                </a:lnTo>
                <a:lnTo>
                  <a:pt x="0" y="52388"/>
                </a:lnTo>
                <a:lnTo>
                  <a:pt x="4763" y="0"/>
                </a:lnTo>
                <a:close/>
              </a:path>
            </a:pathLst>
          </a:custGeom>
          <a:solidFill>
            <a:schemeClr val="tx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723213" y="4385956"/>
            <a:ext cx="1200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Geo X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Ph1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23020" y="5540187"/>
            <a:ext cx="925443" cy="1141601"/>
          </a:xfrm>
          <a:prstGeom prst="rect">
            <a:avLst/>
          </a:prstGeom>
          <a:solidFill>
            <a:srgbClr val="FF05FF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727937" y="4394303"/>
            <a:ext cx="921805" cy="1010652"/>
          </a:xfrm>
          <a:custGeom>
            <a:avLst/>
            <a:gdLst>
              <a:gd name="connsiteX0" fmla="*/ 0 w 914400"/>
              <a:gd name="connsiteY0" fmla="*/ 0 h 1010652"/>
              <a:gd name="connsiteX1" fmla="*/ 914400 w 914400"/>
              <a:gd name="connsiteY1" fmla="*/ 3702 h 1010652"/>
              <a:gd name="connsiteX2" fmla="*/ 906995 w 914400"/>
              <a:gd name="connsiteY2" fmla="*/ 844061 h 1010652"/>
              <a:gd name="connsiteX3" fmla="*/ 733000 w 914400"/>
              <a:gd name="connsiteY3" fmla="*/ 844061 h 1010652"/>
              <a:gd name="connsiteX4" fmla="*/ 733000 w 914400"/>
              <a:gd name="connsiteY4" fmla="*/ 947718 h 1010652"/>
              <a:gd name="connsiteX5" fmla="*/ 188803 w 914400"/>
              <a:gd name="connsiteY5" fmla="*/ 947718 h 1010652"/>
              <a:gd name="connsiteX6" fmla="*/ 181399 w 914400"/>
              <a:gd name="connsiteY6" fmla="*/ 1006950 h 1010652"/>
              <a:gd name="connsiteX7" fmla="*/ 18510 w 914400"/>
              <a:gd name="connsiteY7" fmla="*/ 1010652 h 1010652"/>
              <a:gd name="connsiteX8" fmla="*/ 0 w 914400"/>
              <a:gd name="connsiteY8" fmla="*/ 0 h 1010652"/>
              <a:gd name="connsiteX0" fmla="*/ 7405 w 921805"/>
              <a:gd name="connsiteY0" fmla="*/ 0 h 1010652"/>
              <a:gd name="connsiteX1" fmla="*/ 921805 w 921805"/>
              <a:gd name="connsiteY1" fmla="*/ 3702 h 1010652"/>
              <a:gd name="connsiteX2" fmla="*/ 914400 w 921805"/>
              <a:gd name="connsiteY2" fmla="*/ 844061 h 1010652"/>
              <a:gd name="connsiteX3" fmla="*/ 740405 w 921805"/>
              <a:gd name="connsiteY3" fmla="*/ 844061 h 1010652"/>
              <a:gd name="connsiteX4" fmla="*/ 740405 w 921805"/>
              <a:gd name="connsiteY4" fmla="*/ 947718 h 1010652"/>
              <a:gd name="connsiteX5" fmla="*/ 196208 w 921805"/>
              <a:gd name="connsiteY5" fmla="*/ 947718 h 1010652"/>
              <a:gd name="connsiteX6" fmla="*/ 188804 w 921805"/>
              <a:gd name="connsiteY6" fmla="*/ 1006950 h 1010652"/>
              <a:gd name="connsiteX7" fmla="*/ 0 w 921805"/>
              <a:gd name="connsiteY7" fmla="*/ 1010652 h 1010652"/>
              <a:gd name="connsiteX8" fmla="*/ 7405 w 921805"/>
              <a:gd name="connsiteY8" fmla="*/ 0 h 10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805" h="1010652">
                <a:moveTo>
                  <a:pt x="7405" y="0"/>
                </a:moveTo>
                <a:lnTo>
                  <a:pt x="921805" y="3702"/>
                </a:lnTo>
                <a:cubicBezTo>
                  <a:pt x="919337" y="283822"/>
                  <a:pt x="916868" y="563941"/>
                  <a:pt x="914400" y="844061"/>
                </a:cubicBezTo>
                <a:lnTo>
                  <a:pt x="740405" y="844061"/>
                </a:lnTo>
                <a:lnTo>
                  <a:pt x="740405" y="947718"/>
                </a:lnTo>
                <a:lnTo>
                  <a:pt x="196208" y="947718"/>
                </a:lnTo>
                <a:lnTo>
                  <a:pt x="188804" y="1006950"/>
                </a:lnTo>
                <a:lnTo>
                  <a:pt x="0" y="1010652"/>
                </a:lnTo>
                <a:cubicBezTo>
                  <a:pt x="2468" y="673768"/>
                  <a:pt x="4937" y="336884"/>
                  <a:pt x="7405" y="0"/>
                </a:cubicBezTo>
                <a:close/>
              </a:path>
            </a:pathLst>
          </a:custGeom>
          <a:solidFill>
            <a:schemeClr val="tx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34174" y="5504329"/>
            <a:ext cx="245490" cy="320074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571547" y="2672863"/>
            <a:ext cx="381308" cy="636748"/>
          </a:xfrm>
          <a:custGeom>
            <a:avLst/>
            <a:gdLst>
              <a:gd name="connsiteX0" fmla="*/ 3702 w 381308"/>
              <a:gd name="connsiteY0" fmla="*/ 0 h 684875"/>
              <a:gd name="connsiteX1" fmla="*/ 0 w 381308"/>
              <a:gd name="connsiteY1" fmla="*/ 584920 h 684875"/>
              <a:gd name="connsiteX2" fmla="*/ 207313 w 381308"/>
              <a:gd name="connsiteY2" fmla="*/ 684875 h 684875"/>
              <a:gd name="connsiteX3" fmla="*/ 307268 w 381308"/>
              <a:gd name="connsiteY3" fmla="*/ 551602 h 684875"/>
              <a:gd name="connsiteX4" fmla="*/ 366500 w 381308"/>
              <a:gd name="connsiteY4" fmla="*/ 414627 h 684875"/>
              <a:gd name="connsiteX5" fmla="*/ 381308 w 381308"/>
              <a:gd name="connsiteY5" fmla="*/ 192505 h 684875"/>
              <a:gd name="connsiteX6" fmla="*/ 377606 w 381308"/>
              <a:gd name="connsiteY6" fmla="*/ 48127 h 684875"/>
              <a:gd name="connsiteX7" fmla="*/ 3702 w 381308"/>
              <a:gd name="connsiteY7" fmla="*/ 0 h 684875"/>
              <a:gd name="connsiteX0" fmla="*/ 7404 w 381308"/>
              <a:gd name="connsiteY0" fmla="*/ 0 h 636748"/>
              <a:gd name="connsiteX1" fmla="*/ 0 w 381308"/>
              <a:gd name="connsiteY1" fmla="*/ 536793 h 636748"/>
              <a:gd name="connsiteX2" fmla="*/ 207313 w 381308"/>
              <a:gd name="connsiteY2" fmla="*/ 636748 h 636748"/>
              <a:gd name="connsiteX3" fmla="*/ 307268 w 381308"/>
              <a:gd name="connsiteY3" fmla="*/ 503475 h 636748"/>
              <a:gd name="connsiteX4" fmla="*/ 366500 w 381308"/>
              <a:gd name="connsiteY4" fmla="*/ 366500 h 636748"/>
              <a:gd name="connsiteX5" fmla="*/ 381308 w 381308"/>
              <a:gd name="connsiteY5" fmla="*/ 144378 h 636748"/>
              <a:gd name="connsiteX6" fmla="*/ 377606 w 381308"/>
              <a:gd name="connsiteY6" fmla="*/ 0 h 636748"/>
              <a:gd name="connsiteX7" fmla="*/ 7404 w 381308"/>
              <a:gd name="connsiteY7" fmla="*/ 0 h 636748"/>
              <a:gd name="connsiteX0" fmla="*/ 7404 w 381308"/>
              <a:gd name="connsiteY0" fmla="*/ 0 h 636748"/>
              <a:gd name="connsiteX1" fmla="*/ 0 w 381308"/>
              <a:gd name="connsiteY1" fmla="*/ 536793 h 636748"/>
              <a:gd name="connsiteX2" fmla="*/ 207313 w 381308"/>
              <a:gd name="connsiteY2" fmla="*/ 636748 h 636748"/>
              <a:gd name="connsiteX3" fmla="*/ 307268 w 381308"/>
              <a:gd name="connsiteY3" fmla="*/ 503475 h 636748"/>
              <a:gd name="connsiteX4" fmla="*/ 366500 w 381308"/>
              <a:gd name="connsiteY4" fmla="*/ 366500 h 636748"/>
              <a:gd name="connsiteX5" fmla="*/ 381308 w 381308"/>
              <a:gd name="connsiteY5" fmla="*/ 144378 h 636748"/>
              <a:gd name="connsiteX6" fmla="*/ 377606 w 381308"/>
              <a:gd name="connsiteY6" fmla="*/ 0 h 636748"/>
              <a:gd name="connsiteX7" fmla="*/ 7404 w 381308"/>
              <a:gd name="connsiteY7" fmla="*/ 0 h 63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308" h="636748">
                <a:moveTo>
                  <a:pt x="7404" y="0"/>
                </a:moveTo>
                <a:lnTo>
                  <a:pt x="0" y="536793"/>
                </a:lnTo>
                <a:lnTo>
                  <a:pt x="207313" y="636748"/>
                </a:lnTo>
                <a:lnTo>
                  <a:pt x="307268" y="503475"/>
                </a:lnTo>
                <a:lnTo>
                  <a:pt x="366500" y="366500"/>
                </a:lnTo>
                <a:lnTo>
                  <a:pt x="381308" y="144378"/>
                </a:lnTo>
                <a:lnTo>
                  <a:pt x="377606" y="0"/>
                </a:lnTo>
                <a:lnTo>
                  <a:pt x="7404" y="0"/>
                </a:lnTo>
                <a:close/>
              </a:path>
            </a:pathLst>
          </a:custGeom>
          <a:solidFill>
            <a:srgbClr val="E1963E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463281" y="2883877"/>
            <a:ext cx="681172" cy="677470"/>
          </a:xfrm>
          <a:custGeom>
            <a:avLst/>
            <a:gdLst>
              <a:gd name="connsiteX0" fmla="*/ 625642 w 636748"/>
              <a:gd name="connsiteY0" fmla="*/ 185101 h 677470"/>
              <a:gd name="connsiteX1" fmla="*/ 496072 w 636748"/>
              <a:gd name="connsiteY1" fmla="*/ 677470 h 677470"/>
              <a:gd name="connsiteX2" fmla="*/ 148081 w 636748"/>
              <a:gd name="connsiteY2" fmla="*/ 584920 h 677470"/>
              <a:gd name="connsiteX3" fmla="*/ 162889 w 636748"/>
              <a:gd name="connsiteY3" fmla="*/ 551602 h 677470"/>
              <a:gd name="connsiteX4" fmla="*/ 48127 w 636748"/>
              <a:gd name="connsiteY4" fmla="*/ 351692 h 677470"/>
              <a:gd name="connsiteX5" fmla="*/ 0 w 636748"/>
              <a:gd name="connsiteY5" fmla="*/ 244334 h 677470"/>
              <a:gd name="connsiteX6" fmla="*/ 333182 w 636748"/>
              <a:gd name="connsiteY6" fmla="*/ 0 h 677470"/>
              <a:gd name="connsiteX7" fmla="*/ 636748 w 636748"/>
              <a:gd name="connsiteY7" fmla="*/ 118465 h 677470"/>
              <a:gd name="connsiteX8" fmla="*/ 625642 w 636748"/>
              <a:gd name="connsiteY8" fmla="*/ 185101 h 677470"/>
              <a:gd name="connsiteX0" fmla="*/ 670066 w 681172"/>
              <a:gd name="connsiteY0" fmla="*/ 185101 h 677470"/>
              <a:gd name="connsiteX1" fmla="*/ 540496 w 681172"/>
              <a:gd name="connsiteY1" fmla="*/ 677470 h 677470"/>
              <a:gd name="connsiteX2" fmla="*/ 192505 w 681172"/>
              <a:gd name="connsiteY2" fmla="*/ 584920 h 677470"/>
              <a:gd name="connsiteX3" fmla="*/ 207313 w 681172"/>
              <a:gd name="connsiteY3" fmla="*/ 551602 h 677470"/>
              <a:gd name="connsiteX4" fmla="*/ 92551 w 681172"/>
              <a:gd name="connsiteY4" fmla="*/ 351692 h 677470"/>
              <a:gd name="connsiteX5" fmla="*/ 0 w 681172"/>
              <a:gd name="connsiteY5" fmla="*/ 270248 h 677470"/>
              <a:gd name="connsiteX6" fmla="*/ 377606 w 681172"/>
              <a:gd name="connsiteY6" fmla="*/ 0 h 677470"/>
              <a:gd name="connsiteX7" fmla="*/ 681172 w 681172"/>
              <a:gd name="connsiteY7" fmla="*/ 118465 h 677470"/>
              <a:gd name="connsiteX8" fmla="*/ 670066 w 681172"/>
              <a:gd name="connsiteY8" fmla="*/ 185101 h 677470"/>
              <a:gd name="connsiteX0" fmla="*/ 670066 w 681172"/>
              <a:gd name="connsiteY0" fmla="*/ 185101 h 677470"/>
              <a:gd name="connsiteX1" fmla="*/ 540496 w 681172"/>
              <a:gd name="connsiteY1" fmla="*/ 677470 h 677470"/>
              <a:gd name="connsiteX2" fmla="*/ 192505 w 681172"/>
              <a:gd name="connsiteY2" fmla="*/ 584920 h 677470"/>
              <a:gd name="connsiteX3" fmla="*/ 207313 w 681172"/>
              <a:gd name="connsiteY3" fmla="*/ 551602 h 677470"/>
              <a:gd name="connsiteX4" fmla="*/ 66636 w 681172"/>
              <a:gd name="connsiteY4" fmla="*/ 381308 h 677470"/>
              <a:gd name="connsiteX5" fmla="*/ 0 w 681172"/>
              <a:gd name="connsiteY5" fmla="*/ 270248 h 677470"/>
              <a:gd name="connsiteX6" fmla="*/ 377606 w 681172"/>
              <a:gd name="connsiteY6" fmla="*/ 0 h 677470"/>
              <a:gd name="connsiteX7" fmla="*/ 681172 w 681172"/>
              <a:gd name="connsiteY7" fmla="*/ 118465 h 677470"/>
              <a:gd name="connsiteX8" fmla="*/ 670066 w 681172"/>
              <a:gd name="connsiteY8" fmla="*/ 185101 h 677470"/>
              <a:gd name="connsiteX0" fmla="*/ 670066 w 681172"/>
              <a:gd name="connsiteY0" fmla="*/ 185101 h 677470"/>
              <a:gd name="connsiteX1" fmla="*/ 540496 w 681172"/>
              <a:gd name="connsiteY1" fmla="*/ 677470 h 677470"/>
              <a:gd name="connsiteX2" fmla="*/ 192505 w 681172"/>
              <a:gd name="connsiteY2" fmla="*/ 584920 h 677470"/>
              <a:gd name="connsiteX3" fmla="*/ 155485 w 681172"/>
              <a:gd name="connsiteY3" fmla="*/ 521985 h 677470"/>
              <a:gd name="connsiteX4" fmla="*/ 66636 w 681172"/>
              <a:gd name="connsiteY4" fmla="*/ 381308 h 677470"/>
              <a:gd name="connsiteX5" fmla="*/ 0 w 681172"/>
              <a:gd name="connsiteY5" fmla="*/ 270248 h 677470"/>
              <a:gd name="connsiteX6" fmla="*/ 377606 w 681172"/>
              <a:gd name="connsiteY6" fmla="*/ 0 h 677470"/>
              <a:gd name="connsiteX7" fmla="*/ 681172 w 681172"/>
              <a:gd name="connsiteY7" fmla="*/ 118465 h 677470"/>
              <a:gd name="connsiteX8" fmla="*/ 670066 w 681172"/>
              <a:gd name="connsiteY8" fmla="*/ 185101 h 6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1172" h="677470">
                <a:moveTo>
                  <a:pt x="670066" y="185101"/>
                </a:moveTo>
                <a:lnTo>
                  <a:pt x="540496" y="677470"/>
                </a:lnTo>
                <a:lnTo>
                  <a:pt x="192505" y="584920"/>
                </a:lnTo>
                <a:lnTo>
                  <a:pt x="155485" y="521985"/>
                </a:lnTo>
                <a:lnTo>
                  <a:pt x="66636" y="381308"/>
                </a:lnTo>
                <a:lnTo>
                  <a:pt x="0" y="270248"/>
                </a:lnTo>
                <a:lnTo>
                  <a:pt x="377606" y="0"/>
                </a:lnTo>
                <a:lnTo>
                  <a:pt x="681172" y="118465"/>
                </a:lnTo>
                <a:lnTo>
                  <a:pt x="670066" y="185101"/>
                </a:lnTo>
                <a:close/>
              </a:path>
            </a:pathLst>
          </a:custGeom>
          <a:solidFill>
            <a:srgbClr val="E1963E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14110" y="2982643"/>
            <a:ext cx="630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LSC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97588" y="4641689"/>
            <a:ext cx="316965" cy="779167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458824" y="4542119"/>
            <a:ext cx="623021" cy="87618"/>
          </a:xfrm>
          <a:prstGeom prst="rect">
            <a:avLst/>
          </a:prstGeom>
          <a:solidFill>
            <a:srgbClr val="FFC000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506638" y="2641015"/>
            <a:ext cx="1085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LSC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Laydown</a:t>
            </a:r>
            <a:endParaRPr lang="en-US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09725" y="4394303"/>
            <a:ext cx="1171575" cy="1007974"/>
          </a:xfrm>
          <a:prstGeom prst="rect">
            <a:avLst/>
          </a:prstGeom>
          <a:solidFill>
            <a:schemeClr val="accent4">
              <a:lumMod val="60000"/>
              <a:lumOff val="40000"/>
              <a:alpha val="5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81300" y="3758059"/>
            <a:ext cx="585787" cy="751063"/>
          </a:xfrm>
          <a:prstGeom prst="rect">
            <a:avLst/>
          </a:prstGeom>
          <a:solidFill>
            <a:schemeClr val="accent4">
              <a:lumMod val="60000"/>
              <a:lumOff val="40000"/>
              <a:alpha val="5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629405" y="5526616"/>
            <a:ext cx="1641352" cy="584775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and parking closed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11410" y="5579442"/>
            <a:ext cx="1280866" cy="1323439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Temporary Access </a:t>
            </a:r>
            <a:r>
              <a:rPr lang="en-US" dirty="0" smtClean="0"/>
              <a:t>Road for Lot 425 Access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770528" y="4852935"/>
            <a:ext cx="813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Lot 425</a:t>
            </a:r>
            <a:endParaRPr lang="en-US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502665" y="4679582"/>
            <a:ext cx="1523299" cy="1077218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Libbie</a:t>
            </a:r>
            <a:r>
              <a:rPr lang="en-US" dirty="0"/>
              <a:t> Coy Way </a:t>
            </a:r>
            <a:r>
              <a:rPr lang="en-US" dirty="0" smtClean="0"/>
              <a:t>Closed through Summer 2021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710632" y="4697481"/>
            <a:ext cx="813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Lot 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412</a:t>
            </a:r>
            <a:endParaRPr lang="en-US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02159" y="2345268"/>
            <a:ext cx="1523299" cy="1077218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LSC Renovations through Summer 2021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705275" y="5608753"/>
            <a:ext cx="1552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Meridian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Village </a:t>
            </a:r>
          </a:p>
          <a:p>
            <a:r>
              <a:rPr lang="en-US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Ph</a:t>
            </a: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1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96095" y="4552955"/>
            <a:ext cx="990429" cy="784830"/>
          </a:xfrm>
          <a:prstGeom prst="rect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500" dirty="0" smtClean="0"/>
              <a:t>Meridian</a:t>
            </a:r>
          </a:p>
          <a:p>
            <a:pPr algn="r"/>
            <a:r>
              <a:rPr lang="en-US" sz="1500" dirty="0" smtClean="0"/>
              <a:t>Ave. Closed</a:t>
            </a:r>
            <a:endParaRPr lang="en-US" sz="15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5743437" y="4633201"/>
            <a:ext cx="11650" cy="1251891"/>
          </a:xfrm>
          <a:prstGeom prst="line">
            <a:avLst/>
          </a:prstGeom>
          <a:ln w="57150"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623303" y="4394302"/>
            <a:ext cx="1970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NCAA Women’s 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Soccer &amp; Softball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Complex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7583847" y="6859172"/>
            <a:ext cx="1074378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619468" y="6661050"/>
            <a:ext cx="1471804" cy="584775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Sanitary Line</a:t>
            </a:r>
          </a:p>
          <a:p>
            <a:r>
              <a:rPr lang="en-US" dirty="0" smtClean="0"/>
              <a:t>Replacement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973795" y="1350306"/>
            <a:ext cx="96330" cy="568952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1021661" y="3950766"/>
            <a:ext cx="153563" cy="600294"/>
          </a:xfrm>
          <a:custGeom>
            <a:avLst/>
            <a:gdLst>
              <a:gd name="connsiteX0" fmla="*/ 83762 w 153563"/>
              <a:gd name="connsiteY0" fmla="*/ 0 h 600294"/>
              <a:gd name="connsiteX1" fmla="*/ 0 w 153563"/>
              <a:gd name="connsiteY1" fmla="*/ 0 h 600294"/>
              <a:gd name="connsiteX2" fmla="*/ 69802 w 153563"/>
              <a:gd name="connsiteY2" fmla="*/ 369949 h 600294"/>
              <a:gd name="connsiteX3" fmla="*/ 69802 w 153563"/>
              <a:gd name="connsiteY3" fmla="*/ 600294 h 600294"/>
              <a:gd name="connsiteX4" fmla="*/ 153563 w 153563"/>
              <a:gd name="connsiteY4" fmla="*/ 600294 h 600294"/>
              <a:gd name="connsiteX5" fmla="*/ 146583 w 153563"/>
              <a:gd name="connsiteY5" fmla="*/ 355988 h 600294"/>
              <a:gd name="connsiteX6" fmla="*/ 83762 w 153563"/>
              <a:gd name="connsiteY6" fmla="*/ 0 h 6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563" h="600294">
                <a:moveTo>
                  <a:pt x="83762" y="0"/>
                </a:moveTo>
                <a:lnTo>
                  <a:pt x="0" y="0"/>
                </a:lnTo>
                <a:lnTo>
                  <a:pt x="69802" y="369949"/>
                </a:lnTo>
                <a:lnTo>
                  <a:pt x="69802" y="600294"/>
                </a:lnTo>
                <a:lnTo>
                  <a:pt x="153563" y="600294"/>
                </a:lnTo>
                <a:lnTo>
                  <a:pt x="146583" y="355988"/>
                </a:lnTo>
                <a:lnTo>
                  <a:pt x="83762" y="0"/>
                </a:lnTo>
                <a:close/>
              </a:path>
            </a:pathLst>
          </a:custGeom>
          <a:solidFill>
            <a:srgbClr val="FF000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1698736" y="2080085"/>
            <a:ext cx="439749" cy="104703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8767072" y="1347169"/>
            <a:ext cx="397868" cy="711976"/>
          </a:xfrm>
          <a:custGeom>
            <a:avLst/>
            <a:gdLst>
              <a:gd name="connsiteX0" fmla="*/ 258265 w 397868"/>
              <a:gd name="connsiteY0" fmla="*/ 0 h 711976"/>
              <a:gd name="connsiteX1" fmla="*/ 0 w 397868"/>
              <a:gd name="connsiteY1" fmla="*/ 684055 h 711976"/>
              <a:gd name="connsiteX2" fmla="*/ 55841 w 397868"/>
              <a:gd name="connsiteY2" fmla="*/ 684055 h 711976"/>
              <a:gd name="connsiteX3" fmla="*/ 195444 w 397868"/>
              <a:gd name="connsiteY3" fmla="*/ 321087 h 711976"/>
              <a:gd name="connsiteX4" fmla="*/ 300146 w 397868"/>
              <a:gd name="connsiteY4" fmla="*/ 181484 h 711976"/>
              <a:gd name="connsiteX5" fmla="*/ 314107 w 397868"/>
              <a:gd name="connsiteY5" fmla="*/ 34901 h 711976"/>
              <a:gd name="connsiteX6" fmla="*/ 328067 w 397868"/>
              <a:gd name="connsiteY6" fmla="*/ 34901 h 711976"/>
              <a:gd name="connsiteX7" fmla="*/ 342027 w 397868"/>
              <a:gd name="connsiteY7" fmla="*/ 342028 h 711976"/>
              <a:gd name="connsiteX8" fmla="*/ 146583 w 397868"/>
              <a:gd name="connsiteY8" fmla="*/ 691036 h 711976"/>
              <a:gd name="connsiteX9" fmla="*/ 223365 w 397868"/>
              <a:gd name="connsiteY9" fmla="*/ 711976 h 711976"/>
              <a:gd name="connsiteX10" fmla="*/ 390888 w 397868"/>
              <a:gd name="connsiteY10" fmla="*/ 383909 h 711976"/>
              <a:gd name="connsiteX11" fmla="*/ 397868 w 397868"/>
              <a:gd name="connsiteY11" fmla="*/ 0 h 711976"/>
              <a:gd name="connsiteX12" fmla="*/ 258265 w 397868"/>
              <a:gd name="connsiteY12" fmla="*/ 0 h 71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7868" h="711976">
                <a:moveTo>
                  <a:pt x="258265" y="0"/>
                </a:moveTo>
                <a:lnTo>
                  <a:pt x="0" y="684055"/>
                </a:lnTo>
                <a:lnTo>
                  <a:pt x="55841" y="684055"/>
                </a:lnTo>
                <a:lnTo>
                  <a:pt x="195444" y="321087"/>
                </a:lnTo>
                <a:lnTo>
                  <a:pt x="300146" y="181484"/>
                </a:lnTo>
                <a:lnTo>
                  <a:pt x="314107" y="34901"/>
                </a:lnTo>
                <a:lnTo>
                  <a:pt x="328067" y="34901"/>
                </a:lnTo>
                <a:lnTo>
                  <a:pt x="342027" y="342028"/>
                </a:lnTo>
                <a:lnTo>
                  <a:pt x="146583" y="691036"/>
                </a:lnTo>
                <a:lnTo>
                  <a:pt x="223365" y="711976"/>
                </a:lnTo>
                <a:lnTo>
                  <a:pt x="390888" y="383909"/>
                </a:lnTo>
                <a:lnTo>
                  <a:pt x="397868" y="0"/>
                </a:lnTo>
                <a:lnTo>
                  <a:pt x="258265" y="0"/>
                </a:lnTo>
                <a:close/>
              </a:path>
            </a:pathLst>
          </a:custGeom>
          <a:solidFill>
            <a:srgbClr val="FF000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479792" y="6547383"/>
            <a:ext cx="795738" cy="195444"/>
          </a:xfrm>
          <a:custGeom>
            <a:avLst/>
            <a:gdLst>
              <a:gd name="connsiteX0" fmla="*/ 6981 w 795738"/>
              <a:gd name="connsiteY0" fmla="*/ 0 h 195444"/>
              <a:gd name="connsiteX1" fmla="*/ 0 w 795738"/>
              <a:gd name="connsiteY1" fmla="*/ 76782 h 195444"/>
              <a:gd name="connsiteX2" fmla="*/ 83762 w 795738"/>
              <a:gd name="connsiteY2" fmla="*/ 125643 h 195444"/>
              <a:gd name="connsiteX3" fmla="*/ 481631 w 795738"/>
              <a:gd name="connsiteY3" fmla="*/ 125643 h 195444"/>
              <a:gd name="connsiteX4" fmla="*/ 502571 w 795738"/>
              <a:gd name="connsiteY4" fmla="*/ 139603 h 195444"/>
              <a:gd name="connsiteX5" fmla="*/ 34901 w 795738"/>
              <a:gd name="connsiteY5" fmla="*/ 153564 h 195444"/>
              <a:gd name="connsiteX6" fmla="*/ 34901 w 795738"/>
              <a:gd name="connsiteY6" fmla="*/ 195444 h 195444"/>
              <a:gd name="connsiteX7" fmla="*/ 404849 w 795738"/>
              <a:gd name="connsiteY7" fmla="*/ 195444 h 195444"/>
              <a:gd name="connsiteX8" fmla="*/ 656135 w 795738"/>
              <a:gd name="connsiteY8" fmla="*/ 167524 h 195444"/>
              <a:gd name="connsiteX9" fmla="*/ 795738 w 795738"/>
              <a:gd name="connsiteY9" fmla="*/ 174504 h 195444"/>
              <a:gd name="connsiteX10" fmla="*/ 781777 w 795738"/>
              <a:gd name="connsiteY10" fmla="*/ 97722 h 195444"/>
              <a:gd name="connsiteX11" fmla="*/ 516532 w 795738"/>
              <a:gd name="connsiteY11" fmla="*/ 104702 h 195444"/>
              <a:gd name="connsiteX12" fmla="*/ 355988 w 795738"/>
              <a:gd name="connsiteY12" fmla="*/ 76782 h 195444"/>
              <a:gd name="connsiteX13" fmla="*/ 118663 w 795738"/>
              <a:gd name="connsiteY13" fmla="*/ 62822 h 195444"/>
              <a:gd name="connsiteX14" fmla="*/ 41881 w 795738"/>
              <a:gd name="connsiteY14" fmla="*/ 41881 h 195444"/>
              <a:gd name="connsiteX15" fmla="*/ 6981 w 795738"/>
              <a:gd name="connsiteY15" fmla="*/ 0 h 1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5738" h="195444">
                <a:moveTo>
                  <a:pt x="6981" y="0"/>
                </a:moveTo>
                <a:lnTo>
                  <a:pt x="0" y="76782"/>
                </a:lnTo>
                <a:lnTo>
                  <a:pt x="83762" y="125643"/>
                </a:lnTo>
                <a:lnTo>
                  <a:pt x="481631" y="125643"/>
                </a:lnTo>
                <a:lnTo>
                  <a:pt x="502571" y="139603"/>
                </a:lnTo>
                <a:lnTo>
                  <a:pt x="34901" y="153564"/>
                </a:lnTo>
                <a:lnTo>
                  <a:pt x="34901" y="195444"/>
                </a:lnTo>
                <a:lnTo>
                  <a:pt x="404849" y="195444"/>
                </a:lnTo>
                <a:lnTo>
                  <a:pt x="656135" y="167524"/>
                </a:lnTo>
                <a:lnTo>
                  <a:pt x="795738" y="174504"/>
                </a:lnTo>
                <a:lnTo>
                  <a:pt x="781777" y="97722"/>
                </a:lnTo>
                <a:lnTo>
                  <a:pt x="516532" y="104702"/>
                </a:lnTo>
                <a:lnTo>
                  <a:pt x="355988" y="76782"/>
                </a:lnTo>
                <a:lnTo>
                  <a:pt x="118663" y="62822"/>
                </a:lnTo>
                <a:lnTo>
                  <a:pt x="41881" y="41881"/>
                </a:lnTo>
                <a:lnTo>
                  <a:pt x="6981" y="0"/>
                </a:lnTo>
                <a:close/>
              </a:path>
            </a:pathLst>
          </a:custGeom>
          <a:solidFill>
            <a:srgbClr val="FF000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1784193" y="2199980"/>
            <a:ext cx="1554721" cy="338554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Street Paving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398962" y="1321631"/>
            <a:ext cx="1499434" cy="338554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Street Paving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451590" y="1364603"/>
            <a:ext cx="1499434" cy="338554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Street Paving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304376" y="6510613"/>
            <a:ext cx="1499434" cy="338554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Street Paving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1139813" y="3729310"/>
            <a:ext cx="1499434" cy="338554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Street Paving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0353088" y="4618553"/>
            <a:ext cx="149577" cy="1051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0353087" y="5496092"/>
            <a:ext cx="149577" cy="1051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0493996" y="5664080"/>
            <a:ext cx="205783" cy="190680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8147261" y="5570525"/>
            <a:ext cx="277353" cy="197565"/>
          </a:xfrm>
          <a:custGeom>
            <a:avLst/>
            <a:gdLst>
              <a:gd name="connsiteX0" fmla="*/ 0 w 277353"/>
              <a:gd name="connsiteY0" fmla="*/ 0 h 160345"/>
              <a:gd name="connsiteX1" fmla="*/ 277353 w 277353"/>
              <a:gd name="connsiteY1" fmla="*/ 4333 h 160345"/>
              <a:gd name="connsiteX2" fmla="*/ 273020 w 277353"/>
              <a:gd name="connsiteY2" fmla="*/ 160345 h 160345"/>
              <a:gd name="connsiteX3" fmla="*/ 195014 w 277353"/>
              <a:gd name="connsiteY3" fmla="*/ 156011 h 160345"/>
              <a:gd name="connsiteX4" fmla="*/ 195014 w 277353"/>
              <a:gd name="connsiteY4" fmla="*/ 56337 h 160345"/>
              <a:gd name="connsiteX5" fmla="*/ 0 w 277353"/>
              <a:gd name="connsiteY5" fmla="*/ 56337 h 160345"/>
              <a:gd name="connsiteX6" fmla="*/ 0 w 277353"/>
              <a:gd name="connsiteY6" fmla="*/ 0 h 16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353" h="160345">
                <a:moveTo>
                  <a:pt x="0" y="0"/>
                </a:moveTo>
                <a:lnTo>
                  <a:pt x="277353" y="4333"/>
                </a:lnTo>
                <a:lnTo>
                  <a:pt x="273020" y="160345"/>
                </a:lnTo>
                <a:lnTo>
                  <a:pt x="195014" y="156011"/>
                </a:lnTo>
                <a:lnTo>
                  <a:pt x="195014" y="56337"/>
                </a:lnTo>
                <a:lnTo>
                  <a:pt x="0" y="563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8431909" y="5558880"/>
            <a:ext cx="1471804" cy="584775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Elevator</a:t>
            </a:r>
          </a:p>
          <a:p>
            <a:r>
              <a:rPr lang="en-US" dirty="0" smtClean="0"/>
              <a:t>Replacement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782236" y="7095346"/>
            <a:ext cx="7909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Note: construction dates are subject to change 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026593" y="4618553"/>
            <a:ext cx="1732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Nutrien</a:t>
            </a:r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Agricultural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Sciences Building</a:t>
            </a:r>
            <a:endParaRPr lang="en-US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</a:t>
            </a:r>
            <a:r>
              <a:rPr lang="en-US" sz="1400" b="1" i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Shepardson</a:t>
            </a: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596690" y="7404628"/>
            <a:ext cx="409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Revision date: 01/30/2020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174265" y="1236288"/>
            <a:ext cx="1176895" cy="830997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Street and</a:t>
            </a:r>
          </a:p>
          <a:p>
            <a:r>
              <a:rPr lang="en-US" dirty="0" smtClean="0"/>
              <a:t>Parking Closed</a:t>
            </a:r>
            <a:endParaRPr lang="en-US" dirty="0"/>
          </a:p>
        </p:txBody>
      </p:sp>
      <p:sp>
        <p:nvSpPr>
          <p:cNvPr id="67" name="Freeform 66"/>
          <p:cNvSpPr/>
          <p:nvPr/>
        </p:nvSpPr>
        <p:spPr>
          <a:xfrm>
            <a:off x="10661301" y="1411793"/>
            <a:ext cx="492369" cy="693337"/>
          </a:xfrm>
          <a:custGeom>
            <a:avLst/>
            <a:gdLst>
              <a:gd name="connsiteX0" fmla="*/ 482321 w 492369"/>
              <a:gd name="connsiteY0" fmla="*/ 110532 h 693337"/>
              <a:gd name="connsiteX1" fmla="*/ 492369 w 492369"/>
              <a:gd name="connsiteY1" fmla="*/ 688312 h 693337"/>
              <a:gd name="connsiteX2" fmla="*/ 195943 w 492369"/>
              <a:gd name="connsiteY2" fmla="*/ 693337 h 693337"/>
              <a:gd name="connsiteX3" fmla="*/ 180870 w 492369"/>
              <a:gd name="connsiteY3" fmla="*/ 361741 h 693337"/>
              <a:gd name="connsiteX4" fmla="*/ 0 w 492369"/>
              <a:gd name="connsiteY4" fmla="*/ 361741 h 693337"/>
              <a:gd name="connsiteX5" fmla="*/ 0 w 492369"/>
              <a:gd name="connsiteY5" fmla="*/ 296427 h 693337"/>
              <a:gd name="connsiteX6" fmla="*/ 195943 w 492369"/>
              <a:gd name="connsiteY6" fmla="*/ 306475 h 693337"/>
              <a:gd name="connsiteX7" fmla="*/ 200967 w 492369"/>
              <a:gd name="connsiteY7" fmla="*/ 0 h 693337"/>
              <a:gd name="connsiteX8" fmla="*/ 442128 w 492369"/>
              <a:gd name="connsiteY8" fmla="*/ 0 h 693337"/>
              <a:gd name="connsiteX9" fmla="*/ 482321 w 492369"/>
              <a:gd name="connsiteY9" fmla="*/ 110532 h 69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369" h="693337">
                <a:moveTo>
                  <a:pt x="482321" y="110532"/>
                </a:moveTo>
                <a:lnTo>
                  <a:pt x="492369" y="688312"/>
                </a:lnTo>
                <a:lnTo>
                  <a:pt x="195943" y="693337"/>
                </a:lnTo>
                <a:lnTo>
                  <a:pt x="180870" y="361741"/>
                </a:lnTo>
                <a:lnTo>
                  <a:pt x="0" y="361741"/>
                </a:lnTo>
                <a:lnTo>
                  <a:pt x="0" y="296427"/>
                </a:lnTo>
                <a:lnTo>
                  <a:pt x="195943" y="306475"/>
                </a:lnTo>
                <a:cubicBezTo>
                  <a:pt x="197618" y="204317"/>
                  <a:pt x="199292" y="102158"/>
                  <a:pt x="200967" y="0"/>
                </a:cubicBezTo>
                <a:lnTo>
                  <a:pt x="442128" y="0"/>
                </a:lnTo>
                <a:lnTo>
                  <a:pt x="482321" y="110532"/>
                </a:lnTo>
                <a:close/>
              </a:path>
            </a:pathLst>
          </a:custGeom>
          <a:solidFill>
            <a:srgbClr val="0070C0">
              <a:alpha val="6117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0136094" y="1474941"/>
            <a:ext cx="1074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Industrial</a:t>
            </a:r>
          </a:p>
          <a:p>
            <a:pPr algn="r"/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Science Lab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94" y="768433"/>
            <a:ext cx="12051172" cy="639175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7302" y="29769"/>
            <a:ext cx="9822827" cy="738664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3600" dirty="0" smtClean="0"/>
              <a:t>Construction Impacts - Mid August - Oct 2020</a:t>
            </a:r>
            <a:endParaRPr lang="en-US" sz="3600" u="sng" dirty="0"/>
          </a:p>
        </p:txBody>
      </p:sp>
      <p:sp>
        <p:nvSpPr>
          <p:cNvPr id="14" name="Freeform 13"/>
          <p:cNvSpPr/>
          <p:nvPr/>
        </p:nvSpPr>
        <p:spPr>
          <a:xfrm>
            <a:off x="9813365" y="4625788"/>
            <a:ext cx="645459" cy="878541"/>
          </a:xfrm>
          <a:custGeom>
            <a:avLst/>
            <a:gdLst>
              <a:gd name="connsiteX0" fmla="*/ 0 w 645459"/>
              <a:gd name="connsiteY0" fmla="*/ 0 h 878541"/>
              <a:gd name="connsiteX1" fmla="*/ 645459 w 645459"/>
              <a:gd name="connsiteY1" fmla="*/ 0 h 878541"/>
              <a:gd name="connsiteX2" fmla="*/ 639482 w 645459"/>
              <a:gd name="connsiteY2" fmla="*/ 878541 h 878541"/>
              <a:gd name="connsiteX3" fmla="*/ 585694 w 645459"/>
              <a:gd name="connsiteY3" fmla="*/ 878541 h 878541"/>
              <a:gd name="connsiteX4" fmla="*/ 579717 w 645459"/>
              <a:gd name="connsiteY4" fmla="*/ 531906 h 878541"/>
              <a:gd name="connsiteX5" fmla="*/ 35859 w 645459"/>
              <a:gd name="connsiteY5" fmla="*/ 531906 h 878541"/>
              <a:gd name="connsiteX6" fmla="*/ 5976 w 645459"/>
              <a:gd name="connsiteY6" fmla="*/ 496047 h 878541"/>
              <a:gd name="connsiteX7" fmla="*/ 0 w 645459"/>
              <a:gd name="connsiteY7" fmla="*/ 0 h 87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459" h="878541">
                <a:moveTo>
                  <a:pt x="0" y="0"/>
                </a:moveTo>
                <a:lnTo>
                  <a:pt x="645459" y="0"/>
                </a:lnTo>
                <a:cubicBezTo>
                  <a:pt x="643467" y="292847"/>
                  <a:pt x="641474" y="585694"/>
                  <a:pt x="639482" y="878541"/>
                </a:cubicBezTo>
                <a:lnTo>
                  <a:pt x="585694" y="878541"/>
                </a:lnTo>
                <a:lnTo>
                  <a:pt x="579717" y="531906"/>
                </a:lnTo>
                <a:lnTo>
                  <a:pt x="35859" y="531906"/>
                </a:lnTo>
                <a:lnTo>
                  <a:pt x="5976" y="496047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23020" y="5540187"/>
            <a:ext cx="925443" cy="1141601"/>
          </a:xfrm>
          <a:prstGeom prst="rect">
            <a:avLst/>
          </a:prstGeom>
          <a:solidFill>
            <a:srgbClr val="FF05FF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571547" y="2672863"/>
            <a:ext cx="381308" cy="636748"/>
          </a:xfrm>
          <a:custGeom>
            <a:avLst/>
            <a:gdLst>
              <a:gd name="connsiteX0" fmla="*/ 3702 w 381308"/>
              <a:gd name="connsiteY0" fmla="*/ 0 h 684875"/>
              <a:gd name="connsiteX1" fmla="*/ 0 w 381308"/>
              <a:gd name="connsiteY1" fmla="*/ 584920 h 684875"/>
              <a:gd name="connsiteX2" fmla="*/ 207313 w 381308"/>
              <a:gd name="connsiteY2" fmla="*/ 684875 h 684875"/>
              <a:gd name="connsiteX3" fmla="*/ 307268 w 381308"/>
              <a:gd name="connsiteY3" fmla="*/ 551602 h 684875"/>
              <a:gd name="connsiteX4" fmla="*/ 366500 w 381308"/>
              <a:gd name="connsiteY4" fmla="*/ 414627 h 684875"/>
              <a:gd name="connsiteX5" fmla="*/ 381308 w 381308"/>
              <a:gd name="connsiteY5" fmla="*/ 192505 h 684875"/>
              <a:gd name="connsiteX6" fmla="*/ 377606 w 381308"/>
              <a:gd name="connsiteY6" fmla="*/ 48127 h 684875"/>
              <a:gd name="connsiteX7" fmla="*/ 3702 w 381308"/>
              <a:gd name="connsiteY7" fmla="*/ 0 h 684875"/>
              <a:gd name="connsiteX0" fmla="*/ 7404 w 381308"/>
              <a:gd name="connsiteY0" fmla="*/ 0 h 636748"/>
              <a:gd name="connsiteX1" fmla="*/ 0 w 381308"/>
              <a:gd name="connsiteY1" fmla="*/ 536793 h 636748"/>
              <a:gd name="connsiteX2" fmla="*/ 207313 w 381308"/>
              <a:gd name="connsiteY2" fmla="*/ 636748 h 636748"/>
              <a:gd name="connsiteX3" fmla="*/ 307268 w 381308"/>
              <a:gd name="connsiteY3" fmla="*/ 503475 h 636748"/>
              <a:gd name="connsiteX4" fmla="*/ 366500 w 381308"/>
              <a:gd name="connsiteY4" fmla="*/ 366500 h 636748"/>
              <a:gd name="connsiteX5" fmla="*/ 381308 w 381308"/>
              <a:gd name="connsiteY5" fmla="*/ 144378 h 636748"/>
              <a:gd name="connsiteX6" fmla="*/ 377606 w 381308"/>
              <a:gd name="connsiteY6" fmla="*/ 0 h 636748"/>
              <a:gd name="connsiteX7" fmla="*/ 7404 w 381308"/>
              <a:gd name="connsiteY7" fmla="*/ 0 h 636748"/>
              <a:gd name="connsiteX0" fmla="*/ 7404 w 381308"/>
              <a:gd name="connsiteY0" fmla="*/ 0 h 636748"/>
              <a:gd name="connsiteX1" fmla="*/ 0 w 381308"/>
              <a:gd name="connsiteY1" fmla="*/ 536793 h 636748"/>
              <a:gd name="connsiteX2" fmla="*/ 207313 w 381308"/>
              <a:gd name="connsiteY2" fmla="*/ 636748 h 636748"/>
              <a:gd name="connsiteX3" fmla="*/ 307268 w 381308"/>
              <a:gd name="connsiteY3" fmla="*/ 503475 h 636748"/>
              <a:gd name="connsiteX4" fmla="*/ 366500 w 381308"/>
              <a:gd name="connsiteY4" fmla="*/ 366500 h 636748"/>
              <a:gd name="connsiteX5" fmla="*/ 381308 w 381308"/>
              <a:gd name="connsiteY5" fmla="*/ 144378 h 636748"/>
              <a:gd name="connsiteX6" fmla="*/ 377606 w 381308"/>
              <a:gd name="connsiteY6" fmla="*/ 0 h 636748"/>
              <a:gd name="connsiteX7" fmla="*/ 7404 w 381308"/>
              <a:gd name="connsiteY7" fmla="*/ 0 h 63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308" h="636748">
                <a:moveTo>
                  <a:pt x="7404" y="0"/>
                </a:moveTo>
                <a:lnTo>
                  <a:pt x="0" y="536793"/>
                </a:lnTo>
                <a:lnTo>
                  <a:pt x="207313" y="636748"/>
                </a:lnTo>
                <a:lnTo>
                  <a:pt x="307268" y="503475"/>
                </a:lnTo>
                <a:lnTo>
                  <a:pt x="366500" y="366500"/>
                </a:lnTo>
                <a:lnTo>
                  <a:pt x="381308" y="144378"/>
                </a:lnTo>
                <a:lnTo>
                  <a:pt x="377606" y="0"/>
                </a:lnTo>
                <a:lnTo>
                  <a:pt x="7404" y="0"/>
                </a:lnTo>
                <a:close/>
              </a:path>
            </a:pathLst>
          </a:custGeom>
          <a:solidFill>
            <a:srgbClr val="E1963E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618766" y="3007882"/>
            <a:ext cx="519750" cy="553466"/>
          </a:xfrm>
          <a:custGeom>
            <a:avLst/>
            <a:gdLst>
              <a:gd name="connsiteX0" fmla="*/ 625642 w 636748"/>
              <a:gd name="connsiteY0" fmla="*/ 185101 h 677470"/>
              <a:gd name="connsiteX1" fmla="*/ 496072 w 636748"/>
              <a:gd name="connsiteY1" fmla="*/ 677470 h 677470"/>
              <a:gd name="connsiteX2" fmla="*/ 148081 w 636748"/>
              <a:gd name="connsiteY2" fmla="*/ 584920 h 677470"/>
              <a:gd name="connsiteX3" fmla="*/ 162889 w 636748"/>
              <a:gd name="connsiteY3" fmla="*/ 551602 h 677470"/>
              <a:gd name="connsiteX4" fmla="*/ 48127 w 636748"/>
              <a:gd name="connsiteY4" fmla="*/ 351692 h 677470"/>
              <a:gd name="connsiteX5" fmla="*/ 0 w 636748"/>
              <a:gd name="connsiteY5" fmla="*/ 244334 h 677470"/>
              <a:gd name="connsiteX6" fmla="*/ 333182 w 636748"/>
              <a:gd name="connsiteY6" fmla="*/ 0 h 677470"/>
              <a:gd name="connsiteX7" fmla="*/ 636748 w 636748"/>
              <a:gd name="connsiteY7" fmla="*/ 118465 h 677470"/>
              <a:gd name="connsiteX8" fmla="*/ 625642 w 636748"/>
              <a:gd name="connsiteY8" fmla="*/ 185101 h 677470"/>
              <a:gd name="connsiteX0" fmla="*/ 670066 w 681172"/>
              <a:gd name="connsiteY0" fmla="*/ 185101 h 677470"/>
              <a:gd name="connsiteX1" fmla="*/ 540496 w 681172"/>
              <a:gd name="connsiteY1" fmla="*/ 677470 h 677470"/>
              <a:gd name="connsiteX2" fmla="*/ 192505 w 681172"/>
              <a:gd name="connsiteY2" fmla="*/ 584920 h 677470"/>
              <a:gd name="connsiteX3" fmla="*/ 207313 w 681172"/>
              <a:gd name="connsiteY3" fmla="*/ 551602 h 677470"/>
              <a:gd name="connsiteX4" fmla="*/ 92551 w 681172"/>
              <a:gd name="connsiteY4" fmla="*/ 351692 h 677470"/>
              <a:gd name="connsiteX5" fmla="*/ 0 w 681172"/>
              <a:gd name="connsiteY5" fmla="*/ 270248 h 677470"/>
              <a:gd name="connsiteX6" fmla="*/ 377606 w 681172"/>
              <a:gd name="connsiteY6" fmla="*/ 0 h 677470"/>
              <a:gd name="connsiteX7" fmla="*/ 681172 w 681172"/>
              <a:gd name="connsiteY7" fmla="*/ 118465 h 677470"/>
              <a:gd name="connsiteX8" fmla="*/ 670066 w 681172"/>
              <a:gd name="connsiteY8" fmla="*/ 185101 h 677470"/>
              <a:gd name="connsiteX0" fmla="*/ 670066 w 681172"/>
              <a:gd name="connsiteY0" fmla="*/ 185101 h 677470"/>
              <a:gd name="connsiteX1" fmla="*/ 540496 w 681172"/>
              <a:gd name="connsiteY1" fmla="*/ 677470 h 677470"/>
              <a:gd name="connsiteX2" fmla="*/ 192505 w 681172"/>
              <a:gd name="connsiteY2" fmla="*/ 584920 h 677470"/>
              <a:gd name="connsiteX3" fmla="*/ 207313 w 681172"/>
              <a:gd name="connsiteY3" fmla="*/ 551602 h 677470"/>
              <a:gd name="connsiteX4" fmla="*/ 66636 w 681172"/>
              <a:gd name="connsiteY4" fmla="*/ 381308 h 677470"/>
              <a:gd name="connsiteX5" fmla="*/ 0 w 681172"/>
              <a:gd name="connsiteY5" fmla="*/ 270248 h 677470"/>
              <a:gd name="connsiteX6" fmla="*/ 377606 w 681172"/>
              <a:gd name="connsiteY6" fmla="*/ 0 h 677470"/>
              <a:gd name="connsiteX7" fmla="*/ 681172 w 681172"/>
              <a:gd name="connsiteY7" fmla="*/ 118465 h 677470"/>
              <a:gd name="connsiteX8" fmla="*/ 670066 w 681172"/>
              <a:gd name="connsiteY8" fmla="*/ 185101 h 677470"/>
              <a:gd name="connsiteX0" fmla="*/ 670066 w 681172"/>
              <a:gd name="connsiteY0" fmla="*/ 185101 h 677470"/>
              <a:gd name="connsiteX1" fmla="*/ 540496 w 681172"/>
              <a:gd name="connsiteY1" fmla="*/ 677470 h 677470"/>
              <a:gd name="connsiteX2" fmla="*/ 192505 w 681172"/>
              <a:gd name="connsiteY2" fmla="*/ 584920 h 677470"/>
              <a:gd name="connsiteX3" fmla="*/ 155485 w 681172"/>
              <a:gd name="connsiteY3" fmla="*/ 521985 h 677470"/>
              <a:gd name="connsiteX4" fmla="*/ 66636 w 681172"/>
              <a:gd name="connsiteY4" fmla="*/ 381308 h 677470"/>
              <a:gd name="connsiteX5" fmla="*/ 0 w 681172"/>
              <a:gd name="connsiteY5" fmla="*/ 270248 h 677470"/>
              <a:gd name="connsiteX6" fmla="*/ 377606 w 681172"/>
              <a:gd name="connsiteY6" fmla="*/ 0 h 677470"/>
              <a:gd name="connsiteX7" fmla="*/ 681172 w 681172"/>
              <a:gd name="connsiteY7" fmla="*/ 118465 h 677470"/>
              <a:gd name="connsiteX8" fmla="*/ 670066 w 681172"/>
              <a:gd name="connsiteY8" fmla="*/ 185101 h 677470"/>
              <a:gd name="connsiteX0" fmla="*/ 670066 w 681172"/>
              <a:gd name="connsiteY0" fmla="*/ 66636 h 559005"/>
              <a:gd name="connsiteX1" fmla="*/ 540496 w 681172"/>
              <a:gd name="connsiteY1" fmla="*/ 559005 h 559005"/>
              <a:gd name="connsiteX2" fmla="*/ 192505 w 681172"/>
              <a:gd name="connsiteY2" fmla="*/ 466455 h 559005"/>
              <a:gd name="connsiteX3" fmla="*/ 155485 w 681172"/>
              <a:gd name="connsiteY3" fmla="*/ 403520 h 559005"/>
              <a:gd name="connsiteX4" fmla="*/ 66636 w 681172"/>
              <a:gd name="connsiteY4" fmla="*/ 262843 h 559005"/>
              <a:gd name="connsiteX5" fmla="*/ 0 w 681172"/>
              <a:gd name="connsiteY5" fmla="*/ 151783 h 559005"/>
              <a:gd name="connsiteX6" fmla="*/ 377606 w 681172"/>
              <a:gd name="connsiteY6" fmla="*/ 39935 h 559005"/>
              <a:gd name="connsiteX7" fmla="*/ 681172 w 681172"/>
              <a:gd name="connsiteY7" fmla="*/ 0 h 559005"/>
              <a:gd name="connsiteX8" fmla="*/ 670066 w 681172"/>
              <a:gd name="connsiteY8" fmla="*/ 66636 h 559005"/>
              <a:gd name="connsiteX0" fmla="*/ 603430 w 614536"/>
              <a:gd name="connsiteY0" fmla="*/ 66636 h 559005"/>
              <a:gd name="connsiteX1" fmla="*/ 473860 w 614536"/>
              <a:gd name="connsiteY1" fmla="*/ 559005 h 559005"/>
              <a:gd name="connsiteX2" fmla="*/ 125869 w 614536"/>
              <a:gd name="connsiteY2" fmla="*/ 466455 h 559005"/>
              <a:gd name="connsiteX3" fmla="*/ 88849 w 614536"/>
              <a:gd name="connsiteY3" fmla="*/ 403520 h 559005"/>
              <a:gd name="connsiteX4" fmla="*/ 0 w 614536"/>
              <a:gd name="connsiteY4" fmla="*/ 262843 h 559005"/>
              <a:gd name="connsiteX5" fmla="*/ 206964 w 614536"/>
              <a:gd name="connsiteY5" fmla="*/ 22183 h 559005"/>
              <a:gd name="connsiteX6" fmla="*/ 310970 w 614536"/>
              <a:gd name="connsiteY6" fmla="*/ 39935 h 559005"/>
              <a:gd name="connsiteX7" fmla="*/ 614536 w 614536"/>
              <a:gd name="connsiteY7" fmla="*/ 0 h 559005"/>
              <a:gd name="connsiteX8" fmla="*/ 603430 w 614536"/>
              <a:gd name="connsiteY8" fmla="*/ 66636 h 559005"/>
              <a:gd name="connsiteX0" fmla="*/ 531430 w 542536"/>
              <a:gd name="connsiteY0" fmla="*/ 66636 h 559005"/>
              <a:gd name="connsiteX1" fmla="*/ 401860 w 542536"/>
              <a:gd name="connsiteY1" fmla="*/ 559005 h 559005"/>
              <a:gd name="connsiteX2" fmla="*/ 53869 w 542536"/>
              <a:gd name="connsiteY2" fmla="*/ 466455 h 559005"/>
              <a:gd name="connsiteX3" fmla="*/ 16849 w 542536"/>
              <a:gd name="connsiteY3" fmla="*/ 403520 h 559005"/>
              <a:gd name="connsiteX4" fmla="*/ 0 w 542536"/>
              <a:gd name="connsiteY4" fmla="*/ 327643 h 559005"/>
              <a:gd name="connsiteX5" fmla="*/ 134964 w 542536"/>
              <a:gd name="connsiteY5" fmla="*/ 22183 h 559005"/>
              <a:gd name="connsiteX6" fmla="*/ 238970 w 542536"/>
              <a:gd name="connsiteY6" fmla="*/ 39935 h 559005"/>
              <a:gd name="connsiteX7" fmla="*/ 542536 w 542536"/>
              <a:gd name="connsiteY7" fmla="*/ 0 h 559005"/>
              <a:gd name="connsiteX8" fmla="*/ 531430 w 542536"/>
              <a:gd name="connsiteY8" fmla="*/ 66636 h 559005"/>
              <a:gd name="connsiteX0" fmla="*/ 495430 w 542536"/>
              <a:gd name="connsiteY0" fmla="*/ 261036 h 559005"/>
              <a:gd name="connsiteX1" fmla="*/ 401860 w 542536"/>
              <a:gd name="connsiteY1" fmla="*/ 559005 h 559005"/>
              <a:gd name="connsiteX2" fmla="*/ 53869 w 542536"/>
              <a:gd name="connsiteY2" fmla="*/ 466455 h 559005"/>
              <a:gd name="connsiteX3" fmla="*/ 16849 w 542536"/>
              <a:gd name="connsiteY3" fmla="*/ 403520 h 559005"/>
              <a:gd name="connsiteX4" fmla="*/ 0 w 542536"/>
              <a:gd name="connsiteY4" fmla="*/ 327643 h 559005"/>
              <a:gd name="connsiteX5" fmla="*/ 134964 w 542536"/>
              <a:gd name="connsiteY5" fmla="*/ 22183 h 559005"/>
              <a:gd name="connsiteX6" fmla="*/ 238970 w 542536"/>
              <a:gd name="connsiteY6" fmla="*/ 39935 h 559005"/>
              <a:gd name="connsiteX7" fmla="*/ 542536 w 542536"/>
              <a:gd name="connsiteY7" fmla="*/ 0 h 559005"/>
              <a:gd name="connsiteX8" fmla="*/ 495430 w 542536"/>
              <a:gd name="connsiteY8" fmla="*/ 261036 h 559005"/>
              <a:gd name="connsiteX0" fmla="*/ 495430 w 578536"/>
              <a:gd name="connsiteY0" fmla="*/ 238853 h 536822"/>
              <a:gd name="connsiteX1" fmla="*/ 401860 w 578536"/>
              <a:gd name="connsiteY1" fmla="*/ 536822 h 536822"/>
              <a:gd name="connsiteX2" fmla="*/ 53869 w 578536"/>
              <a:gd name="connsiteY2" fmla="*/ 444272 h 536822"/>
              <a:gd name="connsiteX3" fmla="*/ 16849 w 578536"/>
              <a:gd name="connsiteY3" fmla="*/ 381337 h 536822"/>
              <a:gd name="connsiteX4" fmla="*/ 0 w 578536"/>
              <a:gd name="connsiteY4" fmla="*/ 305460 h 536822"/>
              <a:gd name="connsiteX5" fmla="*/ 134964 w 578536"/>
              <a:gd name="connsiteY5" fmla="*/ 0 h 536822"/>
              <a:gd name="connsiteX6" fmla="*/ 238970 w 578536"/>
              <a:gd name="connsiteY6" fmla="*/ 17752 h 536822"/>
              <a:gd name="connsiteX7" fmla="*/ 578536 w 578536"/>
              <a:gd name="connsiteY7" fmla="*/ 121817 h 536822"/>
              <a:gd name="connsiteX8" fmla="*/ 495430 w 578536"/>
              <a:gd name="connsiteY8" fmla="*/ 238853 h 536822"/>
              <a:gd name="connsiteX0" fmla="*/ 495430 w 578536"/>
              <a:gd name="connsiteY0" fmla="*/ 221101 h 519070"/>
              <a:gd name="connsiteX1" fmla="*/ 401860 w 578536"/>
              <a:gd name="connsiteY1" fmla="*/ 519070 h 519070"/>
              <a:gd name="connsiteX2" fmla="*/ 53869 w 578536"/>
              <a:gd name="connsiteY2" fmla="*/ 426520 h 519070"/>
              <a:gd name="connsiteX3" fmla="*/ 16849 w 578536"/>
              <a:gd name="connsiteY3" fmla="*/ 363585 h 519070"/>
              <a:gd name="connsiteX4" fmla="*/ 0 w 578536"/>
              <a:gd name="connsiteY4" fmla="*/ 287708 h 519070"/>
              <a:gd name="connsiteX5" fmla="*/ 106164 w 578536"/>
              <a:gd name="connsiteY5" fmla="*/ 147848 h 519070"/>
              <a:gd name="connsiteX6" fmla="*/ 238970 w 578536"/>
              <a:gd name="connsiteY6" fmla="*/ 0 h 519070"/>
              <a:gd name="connsiteX7" fmla="*/ 578536 w 578536"/>
              <a:gd name="connsiteY7" fmla="*/ 104065 h 519070"/>
              <a:gd name="connsiteX8" fmla="*/ 495430 w 578536"/>
              <a:gd name="connsiteY8" fmla="*/ 221101 h 519070"/>
              <a:gd name="connsiteX0" fmla="*/ 495430 w 578536"/>
              <a:gd name="connsiteY0" fmla="*/ 307501 h 605470"/>
              <a:gd name="connsiteX1" fmla="*/ 401860 w 578536"/>
              <a:gd name="connsiteY1" fmla="*/ 605470 h 605470"/>
              <a:gd name="connsiteX2" fmla="*/ 53869 w 578536"/>
              <a:gd name="connsiteY2" fmla="*/ 512920 h 605470"/>
              <a:gd name="connsiteX3" fmla="*/ 16849 w 578536"/>
              <a:gd name="connsiteY3" fmla="*/ 449985 h 605470"/>
              <a:gd name="connsiteX4" fmla="*/ 0 w 578536"/>
              <a:gd name="connsiteY4" fmla="*/ 374108 h 605470"/>
              <a:gd name="connsiteX5" fmla="*/ 106164 w 578536"/>
              <a:gd name="connsiteY5" fmla="*/ 234248 h 605470"/>
              <a:gd name="connsiteX6" fmla="*/ 260570 w 578536"/>
              <a:gd name="connsiteY6" fmla="*/ 0 h 605470"/>
              <a:gd name="connsiteX7" fmla="*/ 578536 w 578536"/>
              <a:gd name="connsiteY7" fmla="*/ 190465 h 605470"/>
              <a:gd name="connsiteX8" fmla="*/ 495430 w 578536"/>
              <a:gd name="connsiteY8" fmla="*/ 307501 h 605470"/>
              <a:gd name="connsiteX0" fmla="*/ 495430 w 592936"/>
              <a:gd name="connsiteY0" fmla="*/ 307501 h 605470"/>
              <a:gd name="connsiteX1" fmla="*/ 401860 w 592936"/>
              <a:gd name="connsiteY1" fmla="*/ 605470 h 605470"/>
              <a:gd name="connsiteX2" fmla="*/ 53869 w 592936"/>
              <a:gd name="connsiteY2" fmla="*/ 512920 h 605470"/>
              <a:gd name="connsiteX3" fmla="*/ 16849 w 592936"/>
              <a:gd name="connsiteY3" fmla="*/ 449985 h 605470"/>
              <a:gd name="connsiteX4" fmla="*/ 0 w 592936"/>
              <a:gd name="connsiteY4" fmla="*/ 374108 h 605470"/>
              <a:gd name="connsiteX5" fmla="*/ 106164 w 592936"/>
              <a:gd name="connsiteY5" fmla="*/ 234248 h 605470"/>
              <a:gd name="connsiteX6" fmla="*/ 260570 w 592936"/>
              <a:gd name="connsiteY6" fmla="*/ 0 h 605470"/>
              <a:gd name="connsiteX7" fmla="*/ 592936 w 592936"/>
              <a:gd name="connsiteY7" fmla="*/ 68065 h 605470"/>
              <a:gd name="connsiteX8" fmla="*/ 495430 w 592936"/>
              <a:gd name="connsiteY8" fmla="*/ 307501 h 605470"/>
              <a:gd name="connsiteX0" fmla="*/ 502630 w 592936"/>
              <a:gd name="connsiteY0" fmla="*/ 307501 h 605470"/>
              <a:gd name="connsiteX1" fmla="*/ 401860 w 592936"/>
              <a:gd name="connsiteY1" fmla="*/ 605470 h 605470"/>
              <a:gd name="connsiteX2" fmla="*/ 53869 w 592936"/>
              <a:gd name="connsiteY2" fmla="*/ 512920 h 605470"/>
              <a:gd name="connsiteX3" fmla="*/ 16849 w 592936"/>
              <a:gd name="connsiteY3" fmla="*/ 449985 h 605470"/>
              <a:gd name="connsiteX4" fmla="*/ 0 w 592936"/>
              <a:gd name="connsiteY4" fmla="*/ 374108 h 605470"/>
              <a:gd name="connsiteX5" fmla="*/ 106164 w 592936"/>
              <a:gd name="connsiteY5" fmla="*/ 234248 h 605470"/>
              <a:gd name="connsiteX6" fmla="*/ 260570 w 592936"/>
              <a:gd name="connsiteY6" fmla="*/ 0 h 605470"/>
              <a:gd name="connsiteX7" fmla="*/ 592936 w 592936"/>
              <a:gd name="connsiteY7" fmla="*/ 68065 h 605470"/>
              <a:gd name="connsiteX8" fmla="*/ 502630 w 592936"/>
              <a:gd name="connsiteY8" fmla="*/ 307501 h 605470"/>
              <a:gd name="connsiteX0" fmla="*/ 502630 w 592936"/>
              <a:gd name="connsiteY0" fmla="*/ 255497 h 553466"/>
              <a:gd name="connsiteX1" fmla="*/ 401860 w 592936"/>
              <a:gd name="connsiteY1" fmla="*/ 553466 h 553466"/>
              <a:gd name="connsiteX2" fmla="*/ 53869 w 592936"/>
              <a:gd name="connsiteY2" fmla="*/ 460916 h 553466"/>
              <a:gd name="connsiteX3" fmla="*/ 16849 w 592936"/>
              <a:gd name="connsiteY3" fmla="*/ 397981 h 553466"/>
              <a:gd name="connsiteX4" fmla="*/ 0 w 592936"/>
              <a:gd name="connsiteY4" fmla="*/ 322104 h 553466"/>
              <a:gd name="connsiteX5" fmla="*/ 106164 w 592936"/>
              <a:gd name="connsiteY5" fmla="*/ 182244 h 553466"/>
              <a:gd name="connsiteX6" fmla="*/ 243235 w 592936"/>
              <a:gd name="connsiteY6" fmla="*/ 0 h 553466"/>
              <a:gd name="connsiteX7" fmla="*/ 592936 w 592936"/>
              <a:gd name="connsiteY7" fmla="*/ 16061 h 553466"/>
              <a:gd name="connsiteX8" fmla="*/ 502630 w 592936"/>
              <a:gd name="connsiteY8" fmla="*/ 255497 h 553466"/>
              <a:gd name="connsiteX0" fmla="*/ 502630 w 536599"/>
              <a:gd name="connsiteY0" fmla="*/ 255497 h 553466"/>
              <a:gd name="connsiteX1" fmla="*/ 401860 w 536599"/>
              <a:gd name="connsiteY1" fmla="*/ 553466 h 553466"/>
              <a:gd name="connsiteX2" fmla="*/ 53869 w 536599"/>
              <a:gd name="connsiteY2" fmla="*/ 460916 h 553466"/>
              <a:gd name="connsiteX3" fmla="*/ 16849 w 536599"/>
              <a:gd name="connsiteY3" fmla="*/ 397981 h 553466"/>
              <a:gd name="connsiteX4" fmla="*/ 0 w 536599"/>
              <a:gd name="connsiteY4" fmla="*/ 322104 h 553466"/>
              <a:gd name="connsiteX5" fmla="*/ 106164 w 536599"/>
              <a:gd name="connsiteY5" fmla="*/ 182244 h 553466"/>
              <a:gd name="connsiteX6" fmla="*/ 243235 w 536599"/>
              <a:gd name="connsiteY6" fmla="*/ 0 h 553466"/>
              <a:gd name="connsiteX7" fmla="*/ 536599 w 536599"/>
              <a:gd name="connsiteY7" fmla="*/ 50730 h 553466"/>
              <a:gd name="connsiteX8" fmla="*/ 502630 w 536599"/>
              <a:gd name="connsiteY8" fmla="*/ 255497 h 553466"/>
              <a:gd name="connsiteX0" fmla="*/ 502630 w 536599"/>
              <a:gd name="connsiteY0" fmla="*/ 255497 h 553466"/>
              <a:gd name="connsiteX1" fmla="*/ 401860 w 536599"/>
              <a:gd name="connsiteY1" fmla="*/ 553466 h 553466"/>
              <a:gd name="connsiteX2" fmla="*/ 53869 w 536599"/>
              <a:gd name="connsiteY2" fmla="*/ 460916 h 553466"/>
              <a:gd name="connsiteX3" fmla="*/ 16849 w 536599"/>
              <a:gd name="connsiteY3" fmla="*/ 397981 h 553466"/>
              <a:gd name="connsiteX4" fmla="*/ 0 w 536599"/>
              <a:gd name="connsiteY4" fmla="*/ 322104 h 553466"/>
              <a:gd name="connsiteX5" fmla="*/ 106164 w 536599"/>
              <a:gd name="connsiteY5" fmla="*/ 182244 h 553466"/>
              <a:gd name="connsiteX6" fmla="*/ 290905 w 536599"/>
              <a:gd name="connsiteY6" fmla="*/ 0 h 553466"/>
              <a:gd name="connsiteX7" fmla="*/ 536599 w 536599"/>
              <a:gd name="connsiteY7" fmla="*/ 50730 h 553466"/>
              <a:gd name="connsiteX8" fmla="*/ 502630 w 536599"/>
              <a:gd name="connsiteY8" fmla="*/ 255497 h 553466"/>
              <a:gd name="connsiteX0" fmla="*/ 502630 w 536599"/>
              <a:gd name="connsiteY0" fmla="*/ 255497 h 553466"/>
              <a:gd name="connsiteX1" fmla="*/ 401860 w 536599"/>
              <a:gd name="connsiteY1" fmla="*/ 553466 h 553466"/>
              <a:gd name="connsiteX2" fmla="*/ 53869 w 536599"/>
              <a:gd name="connsiteY2" fmla="*/ 460916 h 553466"/>
              <a:gd name="connsiteX3" fmla="*/ 16849 w 536599"/>
              <a:gd name="connsiteY3" fmla="*/ 397981 h 553466"/>
              <a:gd name="connsiteX4" fmla="*/ 0 w 536599"/>
              <a:gd name="connsiteY4" fmla="*/ 322104 h 553466"/>
              <a:gd name="connsiteX5" fmla="*/ 175503 w 536599"/>
              <a:gd name="connsiteY5" fmla="*/ 208245 h 553466"/>
              <a:gd name="connsiteX6" fmla="*/ 290905 w 536599"/>
              <a:gd name="connsiteY6" fmla="*/ 0 h 553466"/>
              <a:gd name="connsiteX7" fmla="*/ 536599 w 536599"/>
              <a:gd name="connsiteY7" fmla="*/ 50730 h 553466"/>
              <a:gd name="connsiteX8" fmla="*/ 502630 w 536599"/>
              <a:gd name="connsiteY8" fmla="*/ 255497 h 553466"/>
              <a:gd name="connsiteX0" fmla="*/ 485781 w 519750"/>
              <a:gd name="connsiteY0" fmla="*/ 255497 h 553466"/>
              <a:gd name="connsiteX1" fmla="*/ 385011 w 519750"/>
              <a:gd name="connsiteY1" fmla="*/ 553466 h 553466"/>
              <a:gd name="connsiteX2" fmla="*/ 37020 w 519750"/>
              <a:gd name="connsiteY2" fmla="*/ 460916 h 553466"/>
              <a:gd name="connsiteX3" fmla="*/ 0 w 519750"/>
              <a:gd name="connsiteY3" fmla="*/ 397981 h 553466"/>
              <a:gd name="connsiteX4" fmla="*/ 61157 w 519750"/>
              <a:gd name="connsiteY4" fmla="*/ 205095 h 553466"/>
              <a:gd name="connsiteX5" fmla="*/ 158654 w 519750"/>
              <a:gd name="connsiteY5" fmla="*/ 208245 h 553466"/>
              <a:gd name="connsiteX6" fmla="*/ 274056 w 519750"/>
              <a:gd name="connsiteY6" fmla="*/ 0 h 553466"/>
              <a:gd name="connsiteX7" fmla="*/ 519750 w 519750"/>
              <a:gd name="connsiteY7" fmla="*/ 50730 h 553466"/>
              <a:gd name="connsiteX8" fmla="*/ 485781 w 519750"/>
              <a:gd name="connsiteY8" fmla="*/ 255497 h 55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9750" h="553466">
                <a:moveTo>
                  <a:pt x="485781" y="255497"/>
                </a:moveTo>
                <a:lnTo>
                  <a:pt x="385011" y="553466"/>
                </a:lnTo>
                <a:lnTo>
                  <a:pt x="37020" y="460916"/>
                </a:lnTo>
                <a:lnTo>
                  <a:pt x="0" y="397981"/>
                </a:lnTo>
                <a:lnTo>
                  <a:pt x="61157" y="205095"/>
                </a:lnTo>
                <a:lnTo>
                  <a:pt x="158654" y="208245"/>
                </a:lnTo>
                <a:lnTo>
                  <a:pt x="274056" y="0"/>
                </a:lnTo>
                <a:lnTo>
                  <a:pt x="519750" y="50730"/>
                </a:lnTo>
                <a:lnTo>
                  <a:pt x="485781" y="255497"/>
                </a:lnTo>
                <a:close/>
              </a:path>
            </a:pathLst>
          </a:custGeom>
          <a:solidFill>
            <a:srgbClr val="E1963E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14110" y="2982643"/>
            <a:ext cx="630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LSC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06638" y="2641015"/>
            <a:ext cx="1085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LSC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Laydown</a:t>
            </a:r>
            <a:endParaRPr lang="en-US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09725" y="4394303"/>
            <a:ext cx="1171575" cy="1007974"/>
          </a:xfrm>
          <a:prstGeom prst="rect">
            <a:avLst/>
          </a:prstGeom>
          <a:solidFill>
            <a:schemeClr val="accent4">
              <a:lumMod val="60000"/>
              <a:lumOff val="40000"/>
              <a:alpha val="5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81300" y="3758059"/>
            <a:ext cx="585787" cy="751063"/>
          </a:xfrm>
          <a:prstGeom prst="rect">
            <a:avLst/>
          </a:prstGeom>
          <a:solidFill>
            <a:schemeClr val="accent4">
              <a:lumMod val="60000"/>
              <a:lumOff val="40000"/>
              <a:alpha val="5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723213" y="4394302"/>
            <a:ext cx="921805" cy="1010652"/>
          </a:xfrm>
          <a:custGeom>
            <a:avLst/>
            <a:gdLst>
              <a:gd name="connsiteX0" fmla="*/ 0 w 914400"/>
              <a:gd name="connsiteY0" fmla="*/ 0 h 1010652"/>
              <a:gd name="connsiteX1" fmla="*/ 914400 w 914400"/>
              <a:gd name="connsiteY1" fmla="*/ 3702 h 1010652"/>
              <a:gd name="connsiteX2" fmla="*/ 906995 w 914400"/>
              <a:gd name="connsiteY2" fmla="*/ 844061 h 1010652"/>
              <a:gd name="connsiteX3" fmla="*/ 733000 w 914400"/>
              <a:gd name="connsiteY3" fmla="*/ 844061 h 1010652"/>
              <a:gd name="connsiteX4" fmla="*/ 733000 w 914400"/>
              <a:gd name="connsiteY4" fmla="*/ 947718 h 1010652"/>
              <a:gd name="connsiteX5" fmla="*/ 188803 w 914400"/>
              <a:gd name="connsiteY5" fmla="*/ 947718 h 1010652"/>
              <a:gd name="connsiteX6" fmla="*/ 181399 w 914400"/>
              <a:gd name="connsiteY6" fmla="*/ 1006950 h 1010652"/>
              <a:gd name="connsiteX7" fmla="*/ 18510 w 914400"/>
              <a:gd name="connsiteY7" fmla="*/ 1010652 h 1010652"/>
              <a:gd name="connsiteX8" fmla="*/ 0 w 914400"/>
              <a:gd name="connsiteY8" fmla="*/ 0 h 1010652"/>
              <a:gd name="connsiteX0" fmla="*/ 7405 w 921805"/>
              <a:gd name="connsiteY0" fmla="*/ 0 h 1010652"/>
              <a:gd name="connsiteX1" fmla="*/ 921805 w 921805"/>
              <a:gd name="connsiteY1" fmla="*/ 3702 h 1010652"/>
              <a:gd name="connsiteX2" fmla="*/ 914400 w 921805"/>
              <a:gd name="connsiteY2" fmla="*/ 844061 h 1010652"/>
              <a:gd name="connsiteX3" fmla="*/ 740405 w 921805"/>
              <a:gd name="connsiteY3" fmla="*/ 844061 h 1010652"/>
              <a:gd name="connsiteX4" fmla="*/ 740405 w 921805"/>
              <a:gd name="connsiteY4" fmla="*/ 947718 h 1010652"/>
              <a:gd name="connsiteX5" fmla="*/ 196208 w 921805"/>
              <a:gd name="connsiteY5" fmla="*/ 947718 h 1010652"/>
              <a:gd name="connsiteX6" fmla="*/ 188804 w 921805"/>
              <a:gd name="connsiteY6" fmla="*/ 1006950 h 1010652"/>
              <a:gd name="connsiteX7" fmla="*/ 0 w 921805"/>
              <a:gd name="connsiteY7" fmla="*/ 1010652 h 1010652"/>
              <a:gd name="connsiteX8" fmla="*/ 7405 w 921805"/>
              <a:gd name="connsiteY8" fmla="*/ 0 h 10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805" h="1010652">
                <a:moveTo>
                  <a:pt x="7405" y="0"/>
                </a:moveTo>
                <a:lnTo>
                  <a:pt x="921805" y="3702"/>
                </a:lnTo>
                <a:cubicBezTo>
                  <a:pt x="919337" y="283822"/>
                  <a:pt x="916868" y="563941"/>
                  <a:pt x="914400" y="844061"/>
                </a:cubicBezTo>
                <a:lnTo>
                  <a:pt x="740405" y="844061"/>
                </a:lnTo>
                <a:lnTo>
                  <a:pt x="740405" y="947718"/>
                </a:lnTo>
                <a:lnTo>
                  <a:pt x="196208" y="947718"/>
                </a:lnTo>
                <a:lnTo>
                  <a:pt x="188804" y="1006950"/>
                </a:lnTo>
                <a:lnTo>
                  <a:pt x="0" y="1010652"/>
                </a:lnTo>
                <a:cubicBezTo>
                  <a:pt x="2468" y="673768"/>
                  <a:pt x="4937" y="336884"/>
                  <a:pt x="7405" y="0"/>
                </a:cubicBezTo>
                <a:close/>
              </a:path>
            </a:pathLst>
          </a:custGeom>
          <a:solidFill>
            <a:schemeClr val="tx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0502665" y="4679582"/>
            <a:ext cx="1523299" cy="1077218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Libbie</a:t>
            </a:r>
            <a:r>
              <a:rPr lang="en-US" dirty="0"/>
              <a:t> Coy Way </a:t>
            </a:r>
            <a:r>
              <a:rPr lang="en-US" dirty="0" smtClean="0"/>
              <a:t>Closed through Summer 2021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46504" y="4394302"/>
            <a:ext cx="928360" cy="882693"/>
          </a:xfrm>
          <a:prstGeom prst="rect">
            <a:avLst/>
          </a:prstGeom>
          <a:solidFill>
            <a:schemeClr val="tx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790412" y="4375874"/>
            <a:ext cx="1200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Geo X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Ph2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23213" y="4385956"/>
            <a:ext cx="1200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Geo X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Ph1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31580" y="2345268"/>
            <a:ext cx="1523299" cy="1077218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LSC Renovations through Summer 2021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97768" y="4394302"/>
            <a:ext cx="1970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NCAA Women’s 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Soccer &amp; Softball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Complex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05275" y="5608753"/>
            <a:ext cx="1552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Meridian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Village </a:t>
            </a:r>
          </a:p>
          <a:p>
            <a:r>
              <a:rPr lang="en-US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Ph</a:t>
            </a: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1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353088" y="4618553"/>
            <a:ext cx="149577" cy="1051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353087" y="5496092"/>
            <a:ext cx="149577" cy="1051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493996" y="5664080"/>
            <a:ext cx="205783" cy="190680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82236" y="7095346"/>
            <a:ext cx="7909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Note: construction dates are subject to change 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26593" y="4618553"/>
            <a:ext cx="1732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Nutrien</a:t>
            </a:r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Agricultural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Sciences Building</a:t>
            </a:r>
            <a:endParaRPr lang="en-US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</a:t>
            </a:r>
            <a:r>
              <a:rPr lang="en-US" sz="1400" b="1" i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Shepardson</a:t>
            </a: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96690" y="7404628"/>
            <a:ext cx="409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Revision date: 01/30/2020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7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94" y="768433"/>
            <a:ext cx="12051172" cy="639175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7302" y="29769"/>
            <a:ext cx="9822827" cy="738664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3600" dirty="0" smtClean="0"/>
              <a:t>Construction Impacts – (Oct. – Dec. 2020)</a:t>
            </a:r>
            <a:endParaRPr lang="en-US" sz="3600" u="sng" dirty="0"/>
          </a:p>
        </p:txBody>
      </p:sp>
      <p:sp>
        <p:nvSpPr>
          <p:cNvPr id="14" name="Freeform 13"/>
          <p:cNvSpPr/>
          <p:nvPr/>
        </p:nvSpPr>
        <p:spPr>
          <a:xfrm>
            <a:off x="9813365" y="4625788"/>
            <a:ext cx="645459" cy="878541"/>
          </a:xfrm>
          <a:custGeom>
            <a:avLst/>
            <a:gdLst>
              <a:gd name="connsiteX0" fmla="*/ 0 w 645459"/>
              <a:gd name="connsiteY0" fmla="*/ 0 h 878541"/>
              <a:gd name="connsiteX1" fmla="*/ 645459 w 645459"/>
              <a:gd name="connsiteY1" fmla="*/ 0 h 878541"/>
              <a:gd name="connsiteX2" fmla="*/ 639482 w 645459"/>
              <a:gd name="connsiteY2" fmla="*/ 878541 h 878541"/>
              <a:gd name="connsiteX3" fmla="*/ 585694 w 645459"/>
              <a:gd name="connsiteY3" fmla="*/ 878541 h 878541"/>
              <a:gd name="connsiteX4" fmla="*/ 579717 w 645459"/>
              <a:gd name="connsiteY4" fmla="*/ 531906 h 878541"/>
              <a:gd name="connsiteX5" fmla="*/ 35859 w 645459"/>
              <a:gd name="connsiteY5" fmla="*/ 531906 h 878541"/>
              <a:gd name="connsiteX6" fmla="*/ 5976 w 645459"/>
              <a:gd name="connsiteY6" fmla="*/ 496047 h 878541"/>
              <a:gd name="connsiteX7" fmla="*/ 0 w 645459"/>
              <a:gd name="connsiteY7" fmla="*/ 0 h 87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459" h="878541">
                <a:moveTo>
                  <a:pt x="0" y="0"/>
                </a:moveTo>
                <a:lnTo>
                  <a:pt x="645459" y="0"/>
                </a:lnTo>
                <a:cubicBezTo>
                  <a:pt x="643467" y="292847"/>
                  <a:pt x="641474" y="585694"/>
                  <a:pt x="639482" y="878541"/>
                </a:cubicBezTo>
                <a:lnTo>
                  <a:pt x="585694" y="878541"/>
                </a:lnTo>
                <a:lnTo>
                  <a:pt x="579717" y="531906"/>
                </a:lnTo>
                <a:lnTo>
                  <a:pt x="35859" y="531906"/>
                </a:lnTo>
                <a:lnTo>
                  <a:pt x="5976" y="496047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23020" y="5540187"/>
            <a:ext cx="925443" cy="1141601"/>
          </a:xfrm>
          <a:prstGeom prst="rect">
            <a:avLst/>
          </a:prstGeom>
          <a:solidFill>
            <a:srgbClr val="FF05FF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571547" y="2672863"/>
            <a:ext cx="381308" cy="636748"/>
          </a:xfrm>
          <a:custGeom>
            <a:avLst/>
            <a:gdLst>
              <a:gd name="connsiteX0" fmla="*/ 3702 w 381308"/>
              <a:gd name="connsiteY0" fmla="*/ 0 h 684875"/>
              <a:gd name="connsiteX1" fmla="*/ 0 w 381308"/>
              <a:gd name="connsiteY1" fmla="*/ 584920 h 684875"/>
              <a:gd name="connsiteX2" fmla="*/ 207313 w 381308"/>
              <a:gd name="connsiteY2" fmla="*/ 684875 h 684875"/>
              <a:gd name="connsiteX3" fmla="*/ 307268 w 381308"/>
              <a:gd name="connsiteY3" fmla="*/ 551602 h 684875"/>
              <a:gd name="connsiteX4" fmla="*/ 366500 w 381308"/>
              <a:gd name="connsiteY4" fmla="*/ 414627 h 684875"/>
              <a:gd name="connsiteX5" fmla="*/ 381308 w 381308"/>
              <a:gd name="connsiteY5" fmla="*/ 192505 h 684875"/>
              <a:gd name="connsiteX6" fmla="*/ 377606 w 381308"/>
              <a:gd name="connsiteY6" fmla="*/ 48127 h 684875"/>
              <a:gd name="connsiteX7" fmla="*/ 3702 w 381308"/>
              <a:gd name="connsiteY7" fmla="*/ 0 h 684875"/>
              <a:gd name="connsiteX0" fmla="*/ 7404 w 381308"/>
              <a:gd name="connsiteY0" fmla="*/ 0 h 636748"/>
              <a:gd name="connsiteX1" fmla="*/ 0 w 381308"/>
              <a:gd name="connsiteY1" fmla="*/ 536793 h 636748"/>
              <a:gd name="connsiteX2" fmla="*/ 207313 w 381308"/>
              <a:gd name="connsiteY2" fmla="*/ 636748 h 636748"/>
              <a:gd name="connsiteX3" fmla="*/ 307268 w 381308"/>
              <a:gd name="connsiteY3" fmla="*/ 503475 h 636748"/>
              <a:gd name="connsiteX4" fmla="*/ 366500 w 381308"/>
              <a:gd name="connsiteY4" fmla="*/ 366500 h 636748"/>
              <a:gd name="connsiteX5" fmla="*/ 381308 w 381308"/>
              <a:gd name="connsiteY5" fmla="*/ 144378 h 636748"/>
              <a:gd name="connsiteX6" fmla="*/ 377606 w 381308"/>
              <a:gd name="connsiteY6" fmla="*/ 0 h 636748"/>
              <a:gd name="connsiteX7" fmla="*/ 7404 w 381308"/>
              <a:gd name="connsiteY7" fmla="*/ 0 h 636748"/>
              <a:gd name="connsiteX0" fmla="*/ 7404 w 381308"/>
              <a:gd name="connsiteY0" fmla="*/ 0 h 636748"/>
              <a:gd name="connsiteX1" fmla="*/ 0 w 381308"/>
              <a:gd name="connsiteY1" fmla="*/ 536793 h 636748"/>
              <a:gd name="connsiteX2" fmla="*/ 207313 w 381308"/>
              <a:gd name="connsiteY2" fmla="*/ 636748 h 636748"/>
              <a:gd name="connsiteX3" fmla="*/ 307268 w 381308"/>
              <a:gd name="connsiteY3" fmla="*/ 503475 h 636748"/>
              <a:gd name="connsiteX4" fmla="*/ 366500 w 381308"/>
              <a:gd name="connsiteY4" fmla="*/ 366500 h 636748"/>
              <a:gd name="connsiteX5" fmla="*/ 381308 w 381308"/>
              <a:gd name="connsiteY5" fmla="*/ 144378 h 636748"/>
              <a:gd name="connsiteX6" fmla="*/ 377606 w 381308"/>
              <a:gd name="connsiteY6" fmla="*/ 0 h 636748"/>
              <a:gd name="connsiteX7" fmla="*/ 7404 w 381308"/>
              <a:gd name="connsiteY7" fmla="*/ 0 h 63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308" h="636748">
                <a:moveTo>
                  <a:pt x="7404" y="0"/>
                </a:moveTo>
                <a:lnTo>
                  <a:pt x="0" y="536793"/>
                </a:lnTo>
                <a:lnTo>
                  <a:pt x="207313" y="636748"/>
                </a:lnTo>
                <a:lnTo>
                  <a:pt x="307268" y="503475"/>
                </a:lnTo>
                <a:lnTo>
                  <a:pt x="366500" y="366500"/>
                </a:lnTo>
                <a:lnTo>
                  <a:pt x="381308" y="144378"/>
                </a:lnTo>
                <a:lnTo>
                  <a:pt x="377606" y="0"/>
                </a:lnTo>
                <a:lnTo>
                  <a:pt x="7404" y="0"/>
                </a:lnTo>
                <a:close/>
              </a:path>
            </a:pathLst>
          </a:custGeom>
          <a:solidFill>
            <a:srgbClr val="E1963E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506638" y="2641015"/>
            <a:ext cx="1085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LSC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Laydown</a:t>
            </a:r>
            <a:endParaRPr lang="en-US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09725" y="4394303"/>
            <a:ext cx="1171575" cy="1007974"/>
          </a:xfrm>
          <a:prstGeom prst="rect">
            <a:avLst/>
          </a:prstGeom>
          <a:solidFill>
            <a:schemeClr val="accent4">
              <a:lumMod val="60000"/>
              <a:lumOff val="40000"/>
              <a:alpha val="5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81300" y="3758059"/>
            <a:ext cx="585787" cy="751063"/>
          </a:xfrm>
          <a:prstGeom prst="rect">
            <a:avLst/>
          </a:prstGeom>
          <a:solidFill>
            <a:schemeClr val="accent4">
              <a:lumMod val="60000"/>
              <a:lumOff val="40000"/>
              <a:alpha val="5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0502665" y="4679582"/>
            <a:ext cx="1523299" cy="1077218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Libbie</a:t>
            </a:r>
            <a:r>
              <a:rPr lang="en-US" dirty="0"/>
              <a:t> Coy Way </a:t>
            </a:r>
            <a:r>
              <a:rPr lang="en-US" dirty="0" smtClean="0"/>
              <a:t>Closed through Summer 2021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46504" y="4394302"/>
            <a:ext cx="928360" cy="882693"/>
          </a:xfrm>
          <a:prstGeom prst="rect">
            <a:avLst/>
          </a:prstGeom>
          <a:solidFill>
            <a:schemeClr val="tx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790412" y="4375874"/>
            <a:ext cx="1200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Geo X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Ph2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97768" y="4394302"/>
            <a:ext cx="1970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NCAA Women’s 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Soccer &amp; Softball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Complex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31580" y="2345268"/>
            <a:ext cx="1523299" cy="1077218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LSC Renovations through Summer 2021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05275" y="5608753"/>
            <a:ext cx="1552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Meridian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Village </a:t>
            </a:r>
          </a:p>
          <a:p>
            <a:r>
              <a:rPr lang="en-US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Ph</a:t>
            </a: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1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49850" y="3609472"/>
            <a:ext cx="1523299" cy="830997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To be Completed Summer 2021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693079" y="4420149"/>
            <a:ext cx="1711234" cy="830997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To be Completed Spring 2021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658493" y="5692358"/>
            <a:ext cx="1711234" cy="830997"/>
          </a:xfrm>
          <a:prstGeom prst="rect">
            <a:avLst/>
          </a:prstGeom>
          <a:solidFill>
            <a:srgbClr val="FFFFFF">
              <a:alpha val="67059"/>
            </a:srgb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To be Completed Summer 2022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0353088" y="4618553"/>
            <a:ext cx="149577" cy="1051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353087" y="5496092"/>
            <a:ext cx="149577" cy="1051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493996" y="5664080"/>
            <a:ext cx="205783" cy="190680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7618766" y="3007882"/>
            <a:ext cx="519750" cy="553466"/>
          </a:xfrm>
          <a:custGeom>
            <a:avLst/>
            <a:gdLst>
              <a:gd name="connsiteX0" fmla="*/ 625642 w 636748"/>
              <a:gd name="connsiteY0" fmla="*/ 185101 h 677470"/>
              <a:gd name="connsiteX1" fmla="*/ 496072 w 636748"/>
              <a:gd name="connsiteY1" fmla="*/ 677470 h 677470"/>
              <a:gd name="connsiteX2" fmla="*/ 148081 w 636748"/>
              <a:gd name="connsiteY2" fmla="*/ 584920 h 677470"/>
              <a:gd name="connsiteX3" fmla="*/ 162889 w 636748"/>
              <a:gd name="connsiteY3" fmla="*/ 551602 h 677470"/>
              <a:gd name="connsiteX4" fmla="*/ 48127 w 636748"/>
              <a:gd name="connsiteY4" fmla="*/ 351692 h 677470"/>
              <a:gd name="connsiteX5" fmla="*/ 0 w 636748"/>
              <a:gd name="connsiteY5" fmla="*/ 244334 h 677470"/>
              <a:gd name="connsiteX6" fmla="*/ 333182 w 636748"/>
              <a:gd name="connsiteY6" fmla="*/ 0 h 677470"/>
              <a:gd name="connsiteX7" fmla="*/ 636748 w 636748"/>
              <a:gd name="connsiteY7" fmla="*/ 118465 h 677470"/>
              <a:gd name="connsiteX8" fmla="*/ 625642 w 636748"/>
              <a:gd name="connsiteY8" fmla="*/ 185101 h 677470"/>
              <a:gd name="connsiteX0" fmla="*/ 670066 w 681172"/>
              <a:gd name="connsiteY0" fmla="*/ 185101 h 677470"/>
              <a:gd name="connsiteX1" fmla="*/ 540496 w 681172"/>
              <a:gd name="connsiteY1" fmla="*/ 677470 h 677470"/>
              <a:gd name="connsiteX2" fmla="*/ 192505 w 681172"/>
              <a:gd name="connsiteY2" fmla="*/ 584920 h 677470"/>
              <a:gd name="connsiteX3" fmla="*/ 207313 w 681172"/>
              <a:gd name="connsiteY3" fmla="*/ 551602 h 677470"/>
              <a:gd name="connsiteX4" fmla="*/ 92551 w 681172"/>
              <a:gd name="connsiteY4" fmla="*/ 351692 h 677470"/>
              <a:gd name="connsiteX5" fmla="*/ 0 w 681172"/>
              <a:gd name="connsiteY5" fmla="*/ 270248 h 677470"/>
              <a:gd name="connsiteX6" fmla="*/ 377606 w 681172"/>
              <a:gd name="connsiteY6" fmla="*/ 0 h 677470"/>
              <a:gd name="connsiteX7" fmla="*/ 681172 w 681172"/>
              <a:gd name="connsiteY7" fmla="*/ 118465 h 677470"/>
              <a:gd name="connsiteX8" fmla="*/ 670066 w 681172"/>
              <a:gd name="connsiteY8" fmla="*/ 185101 h 677470"/>
              <a:gd name="connsiteX0" fmla="*/ 670066 w 681172"/>
              <a:gd name="connsiteY0" fmla="*/ 185101 h 677470"/>
              <a:gd name="connsiteX1" fmla="*/ 540496 w 681172"/>
              <a:gd name="connsiteY1" fmla="*/ 677470 h 677470"/>
              <a:gd name="connsiteX2" fmla="*/ 192505 w 681172"/>
              <a:gd name="connsiteY2" fmla="*/ 584920 h 677470"/>
              <a:gd name="connsiteX3" fmla="*/ 207313 w 681172"/>
              <a:gd name="connsiteY3" fmla="*/ 551602 h 677470"/>
              <a:gd name="connsiteX4" fmla="*/ 66636 w 681172"/>
              <a:gd name="connsiteY4" fmla="*/ 381308 h 677470"/>
              <a:gd name="connsiteX5" fmla="*/ 0 w 681172"/>
              <a:gd name="connsiteY5" fmla="*/ 270248 h 677470"/>
              <a:gd name="connsiteX6" fmla="*/ 377606 w 681172"/>
              <a:gd name="connsiteY6" fmla="*/ 0 h 677470"/>
              <a:gd name="connsiteX7" fmla="*/ 681172 w 681172"/>
              <a:gd name="connsiteY7" fmla="*/ 118465 h 677470"/>
              <a:gd name="connsiteX8" fmla="*/ 670066 w 681172"/>
              <a:gd name="connsiteY8" fmla="*/ 185101 h 677470"/>
              <a:gd name="connsiteX0" fmla="*/ 670066 w 681172"/>
              <a:gd name="connsiteY0" fmla="*/ 185101 h 677470"/>
              <a:gd name="connsiteX1" fmla="*/ 540496 w 681172"/>
              <a:gd name="connsiteY1" fmla="*/ 677470 h 677470"/>
              <a:gd name="connsiteX2" fmla="*/ 192505 w 681172"/>
              <a:gd name="connsiteY2" fmla="*/ 584920 h 677470"/>
              <a:gd name="connsiteX3" fmla="*/ 155485 w 681172"/>
              <a:gd name="connsiteY3" fmla="*/ 521985 h 677470"/>
              <a:gd name="connsiteX4" fmla="*/ 66636 w 681172"/>
              <a:gd name="connsiteY4" fmla="*/ 381308 h 677470"/>
              <a:gd name="connsiteX5" fmla="*/ 0 w 681172"/>
              <a:gd name="connsiteY5" fmla="*/ 270248 h 677470"/>
              <a:gd name="connsiteX6" fmla="*/ 377606 w 681172"/>
              <a:gd name="connsiteY6" fmla="*/ 0 h 677470"/>
              <a:gd name="connsiteX7" fmla="*/ 681172 w 681172"/>
              <a:gd name="connsiteY7" fmla="*/ 118465 h 677470"/>
              <a:gd name="connsiteX8" fmla="*/ 670066 w 681172"/>
              <a:gd name="connsiteY8" fmla="*/ 185101 h 677470"/>
              <a:gd name="connsiteX0" fmla="*/ 670066 w 681172"/>
              <a:gd name="connsiteY0" fmla="*/ 66636 h 559005"/>
              <a:gd name="connsiteX1" fmla="*/ 540496 w 681172"/>
              <a:gd name="connsiteY1" fmla="*/ 559005 h 559005"/>
              <a:gd name="connsiteX2" fmla="*/ 192505 w 681172"/>
              <a:gd name="connsiteY2" fmla="*/ 466455 h 559005"/>
              <a:gd name="connsiteX3" fmla="*/ 155485 w 681172"/>
              <a:gd name="connsiteY3" fmla="*/ 403520 h 559005"/>
              <a:gd name="connsiteX4" fmla="*/ 66636 w 681172"/>
              <a:gd name="connsiteY4" fmla="*/ 262843 h 559005"/>
              <a:gd name="connsiteX5" fmla="*/ 0 w 681172"/>
              <a:gd name="connsiteY5" fmla="*/ 151783 h 559005"/>
              <a:gd name="connsiteX6" fmla="*/ 377606 w 681172"/>
              <a:gd name="connsiteY6" fmla="*/ 39935 h 559005"/>
              <a:gd name="connsiteX7" fmla="*/ 681172 w 681172"/>
              <a:gd name="connsiteY7" fmla="*/ 0 h 559005"/>
              <a:gd name="connsiteX8" fmla="*/ 670066 w 681172"/>
              <a:gd name="connsiteY8" fmla="*/ 66636 h 559005"/>
              <a:gd name="connsiteX0" fmla="*/ 603430 w 614536"/>
              <a:gd name="connsiteY0" fmla="*/ 66636 h 559005"/>
              <a:gd name="connsiteX1" fmla="*/ 473860 w 614536"/>
              <a:gd name="connsiteY1" fmla="*/ 559005 h 559005"/>
              <a:gd name="connsiteX2" fmla="*/ 125869 w 614536"/>
              <a:gd name="connsiteY2" fmla="*/ 466455 h 559005"/>
              <a:gd name="connsiteX3" fmla="*/ 88849 w 614536"/>
              <a:gd name="connsiteY3" fmla="*/ 403520 h 559005"/>
              <a:gd name="connsiteX4" fmla="*/ 0 w 614536"/>
              <a:gd name="connsiteY4" fmla="*/ 262843 h 559005"/>
              <a:gd name="connsiteX5" fmla="*/ 206964 w 614536"/>
              <a:gd name="connsiteY5" fmla="*/ 22183 h 559005"/>
              <a:gd name="connsiteX6" fmla="*/ 310970 w 614536"/>
              <a:gd name="connsiteY6" fmla="*/ 39935 h 559005"/>
              <a:gd name="connsiteX7" fmla="*/ 614536 w 614536"/>
              <a:gd name="connsiteY7" fmla="*/ 0 h 559005"/>
              <a:gd name="connsiteX8" fmla="*/ 603430 w 614536"/>
              <a:gd name="connsiteY8" fmla="*/ 66636 h 559005"/>
              <a:gd name="connsiteX0" fmla="*/ 531430 w 542536"/>
              <a:gd name="connsiteY0" fmla="*/ 66636 h 559005"/>
              <a:gd name="connsiteX1" fmla="*/ 401860 w 542536"/>
              <a:gd name="connsiteY1" fmla="*/ 559005 h 559005"/>
              <a:gd name="connsiteX2" fmla="*/ 53869 w 542536"/>
              <a:gd name="connsiteY2" fmla="*/ 466455 h 559005"/>
              <a:gd name="connsiteX3" fmla="*/ 16849 w 542536"/>
              <a:gd name="connsiteY3" fmla="*/ 403520 h 559005"/>
              <a:gd name="connsiteX4" fmla="*/ 0 w 542536"/>
              <a:gd name="connsiteY4" fmla="*/ 327643 h 559005"/>
              <a:gd name="connsiteX5" fmla="*/ 134964 w 542536"/>
              <a:gd name="connsiteY5" fmla="*/ 22183 h 559005"/>
              <a:gd name="connsiteX6" fmla="*/ 238970 w 542536"/>
              <a:gd name="connsiteY6" fmla="*/ 39935 h 559005"/>
              <a:gd name="connsiteX7" fmla="*/ 542536 w 542536"/>
              <a:gd name="connsiteY7" fmla="*/ 0 h 559005"/>
              <a:gd name="connsiteX8" fmla="*/ 531430 w 542536"/>
              <a:gd name="connsiteY8" fmla="*/ 66636 h 559005"/>
              <a:gd name="connsiteX0" fmla="*/ 495430 w 542536"/>
              <a:gd name="connsiteY0" fmla="*/ 261036 h 559005"/>
              <a:gd name="connsiteX1" fmla="*/ 401860 w 542536"/>
              <a:gd name="connsiteY1" fmla="*/ 559005 h 559005"/>
              <a:gd name="connsiteX2" fmla="*/ 53869 w 542536"/>
              <a:gd name="connsiteY2" fmla="*/ 466455 h 559005"/>
              <a:gd name="connsiteX3" fmla="*/ 16849 w 542536"/>
              <a:gd name="connsiteY3" fmla="*/ 403520 h 559005"/>
              <a:gd name="connsiteX4" fmla="*/ 0 w 542536"/>
              <a:gd name="connsiteY4" fmla="*/ 327643 h 559005"/>
              <a:gd name="connsiteX5" fmla="*/ 134964 w 542536"/>
              <a:gd name="connsiteY5" fmla="*/ 22183 h 559005"/>
              <a:gd name="connsiteX6" fmla="*/ 238970 w 542536"/>
              <a:gd name="connsiteY6" fmla="*/ 39935 h 559005"/>
              <a:gd name="connsiteX7" fmla="*/ 542536 w 542536"/>
              <a:gd name="connsiteY7" fmla="*/ 0 h 559005"/>
              <a:gd name="connsiteX8" fmla="*/ 495430 w 542536"/>
              <a:gd name="connsiteY8" fmla="*/ 261036 h 559005"/>
              <a:gd name="connsiteX0" fmla="*/ 495430 w 578536"/>
              <a:gd name="connsiteY0" fmla="*/ 238853 h 536822"/>
              <a:gd name="connsiteX1" fmla="*/ 401860 w 578536"/>
              <a:gd name="connsiteY1" fmla="*/ 536822 h 536822"/>
              <a:gd name="connsiteX2" fmla="*/ 53869 w 578536"/>
              <a:gd name="connsiteY2" fmla="*/ 444272 h 536822"/>
              <a:gd name="connsiteX3" fmla="*/ 16849 w 578536"/>
              <a:gd name="connsiteY3" fmla="*/ 381337 h 536822"/>
              <a:gd name="connsiteX4" fmla="*/ 0 w 578536"/>
              <a:gd name="connsiteY4" fmla="*/ 305460 h 536822"/>
              <a:gd name="connsiteX5" fmla="*/ 134964 w 578536"/>
              <a:gd name="connsiteY5" fmla="*/ 0 h 536822"/>
              <a:gd name="connsiteX6" fmla="*/ 238970 w 578536"/>
              <a:gd name="connsiteY6" fmla="*/ 17752 h 536822"/>
              <a:gd name="connsiteX7" fmla="*/ 578536 w 578536"/>
              <a:gd name="connsiteY7" fmla="*/ 121817 h 536822"/>
              <a:gd name="connsiteX8" fmla="*/ 495430 w 578536"/>
              <a:gd name="connsiteY8" fmla="*/ 238853 h 536822"/>
              <a:gd name="connsiteX0" fmla="*/ 495430 w 578536"/>
              <a:gd name="connsiteY0" fmla="*/ 221101 h 519070"/>
              <a:gd name="connsiteX1" fmla="*/ 401860 w 578536"/>
              <a:gd name="connsiteY1" fmla="*/ 519070 h 519070"/>
              <a:gd name="connsiteX2" fmla="*/ 53869 w 578536"/>
              <a:gd name="connsiteY2" fmla="*/ 426520 h 519070"/>
              <a:gd name="connsiteX3" fmla="*/ 16849 w 578536"/>
              <a:gd name="connsiteY3" fmla="*/ 363585 h 519070"/>
              <a:gd name="connsiteX4" fmla="*/ 0 w 578536"/>
              <a:gd name="connsiteY4" fmla="*/ 287708 h 519070"/>
              <a:gd name="connsiteX5" fmla="*/ 106164 w 578536"/>
              <a:gd name="connsiteY5" fmla="*/ 147848 h 519070"/>
              <a:gd name="connsiteX6" fmla="*/ 238970 w 578536"/>
              <a:gd name="connsiteY6" fmla="*/ 0 h 519070"/>
              <a:gd name="connsiteX7" fmla="*/ 578536 w 578536"/>
              <a:gd name="connsiteY7" fmla="*/ 104065 h 519070"/>
              <a:gd name="connsiteX8" fmla="*/ 495430 w 578536"/>
              <a:gd name="connsiteY8" fmla="*/ 221101 h 519070"/>
              <a:gd name="connsiteX0" fmla="*/ 495430 w 578536"/>
              <a:gd name="connsiteY0" fmla="*/ 307501 h 605470"/>
              <a:gd name="connsiteX1" fmla="*/ 401860 w 578536"/>
              <a:gd name="connsiteY1" fmla="*/ 605470 h 605470"/>
              <a:gd name="connsiteX2" fmla="*/ 53869 w 578536"/>
              <a:gd name="connsiteY2" fmla="*/ 512920 h 605470"/>
              <a:gd name="connsiteX3" fmla="*/ 16849 w 578536"/>
              <a:gd name="connsiteY3" fmla="*/ 449985 h 605470"/>
              <a:gd name="connsiteX4" fmla="*/ 0 w 578536"/>
              <a:gd name="connsiteY4" fmla="*/ 374108 h 605470"/>
              <a:gd name="connsiteX5" fmla="*/ 106164 w 578536"/>
              <a:gd name="connsiteY5" fmla="*/ 234248 h 605470"/>
              <a:gd name="connsiteX6" fmla="*/ 260570 w 578536"/>
              <a:gd name="connsiteY6" fmla="*/ 0 h 605470"/>
              <a:gd name="connsiteX7" fmla="*/ 578536 w 578536"/>
              <a:gd name="connsiteY7" fmla="*/ 190465 h 605470"/>
              <a:gd name="connsiteX8" fmla="*/ 495430 w 578536"/>
              <a:gd name="connsiteY8" fmla="*/ 307501 h 605470"/>
              <a:gd name="connsiteX0" fmla="*/ 495430 w 592936"/>
              <a:gd name="connsiteY0" fmla="*/ 307501 h 605470"/>
              <a:gd name="connsiteX1" fmla="*/ 401860 w 592936"/>
              <a:gd name="connsiteY1" fmla="*/ 605470 h 605470"/>
              <a:gd name="connsiteX2" fmla="*/ 53869 w 592936"/>
              <a:gd name="connsiteY2" fmla="*/ 512920 h 605470"/>
              <a:gd name="connsiteX3" fmla="*/ 16849 w 592936"/>
              <a:gd name="connsiteY3" fmla="*/ 449985 h 605470"/>
              <a:gd name="connsiteX4" fmla="*/ 0 w 592936"/>
              <a:gd name="connsiteY4" fmla="*/ 374108 h 605470"/>
              <a:gd name="connsiteX5" fmla="*/ 106164 w 592936"/>
              <a:gd name="connsiteY5" fmla="*/ 234248 h 605470"/>
              <a:gd name="connsiteX6" fmla="*/ 260570 w 592936"/>
              <a:gd name="connsiteY6" fmla="*/ 0 h 605470"/>
              <a:gd name="connsiteX7" fmla="*/ 592936 w 592936"/>
              <a:gd name="connsiteY7" fmla="*/ 68065 h 605470"/>
              <a:gd name="connsiteX8" fmla="*/ 495430 w 592936"/>
              <a:gd name="connsiteY8" fmla="*/ 307501 h 605470"/>
              <a:gd name="connsiteX0" fmla="*/ 502630 w 592936"/>
              <a:gd name="connsiteY0" fmla="*/ 307501 h 605470"/>
              <a:gd name="connsiteX1" fmla="*/ 401860 w 592936"/>
              <a:gd name="connsiteY1" fmla="*/ 605470 h 605470"/>
              <a:gd name="connsiteX2" fmla="*/ 53869 w 592936"/>
              <a:gd name="connsiteY2" fmla="*/ 512920 h 605470"/>
              <a:gd name="connsiteX3" fmla="*/ 16849 w 592936"/>
              <a:gd name="connsiteY3" fmla="*/ 449985 h 605470"/>
              <a:gd name="connsiteX4" fmla="*/ 0 w 592936"/>
              <a:gd name="connsiteY4" fmla="*/ 374108 h 605470"/>
              <a:gd name="connsiteX5" fmla="*/ 106164 w 592936"/>
              <a:gd name="connsiteY5" fmla="*/ 234248 h 605470"/>
              <a:gd name="connsiteX6" fmla="*/ 260570 w 592936"/>
              <a:gd name="connsiteY6" fmla="*/ 0 h 605470"/>
              <a:gd name="connsiteX7" fmla="*/ 592936 w 592936"/>
              <a:gd name="connsiteY7" fmla="*/ 68065 h 605470"/>
              <a:gd name="connsiteX8" fmla="*/ 502630 w 592936"/>
              <a:gd name="connsiteY8" fmla="*/ 307501 h 605470"/>
              <a:gd name="connsiteX0" fmla="*/ 502630 w 592936"/>
              <a:gd name="connsiteY0" fmla="*/ 255497 h 553466"/>
              <a:gd name="connsiteX1" fmla="*/ 401860 w 592936"/>
              <a:gd name="connsiteY1" fmla="*/ 553466 h 553466"/>
              <a:gd name="connsiteX2" fmla="*/ 53869 w 592936"/>
              <a:gd name="connsiteY2" fmla="*/ 460916 h 553466"/>
              <a:gd name="connsiteX3" fmla="*/ 16849 w 592936"/>
              <a:gd name="connsiteY3" fmla="*/ 397981 h 553466"/>
              <a:gd name="connsiteX4" fmla="*/ 0 w 592936"/>
              <a:gd name="connsiteY4" fmla="*/ 322104 h 553466"/>
              <a:gd name="connsiteX5" fmla="*/ 106164 w 592936"/>
              <a:gd name="connsiteY5" fmla="*/ 182244 h 553466"/>
              <a:gd name="connsiteX6" fmla="*/ 243235 w 592936"/>
              <a:gd name="connsiteY6" fmla="*/ 0 h 553466"/>
              <a:gd name="connsiteX7" fmla="*/ 592936 w 592936"/>
              <a:gd name="connsiteY7" fmla="*/ 16061 h 553466"/>
              <a:gd name="connsiteX8" fmla="*/ 502630 w 592936"/>
              <a:gd name="connsiteY8" fmla="*/ 255497 h 553466"/>
              <a:gd name="connsiteX0" fmla="*/ 502630 w 536599"/>
              <a:gd name="connsiteY0" fmla="*/ 255497 h 553466"/>
              <a:gd name="connsiteX1" fmla="*/ 401860 w 536599"/>
              <a:gd name="connsiteY1" fmla="*/ 553466 h 553466"/>
              <a:gd name="connsiteX2" fmla="*/ 53869 w 536599"/>
              <a:gd name="connsiteY2" fmla="*/ 460916 h 553466"/>
              <a:gd name="connsiteX3" fmla="*/ 16849 w 536599"/>
              <a:gd name="connsiteY3" fmla="*/ 397981 h 553466"/>
              <a:gd name="connsiteX4" fmla="*/ 0 w 536599"/>
              <a:gd name="connsiteY4" fmla="*/ 322104 h 553466"/>
              <a:gd name="connsiteX5" fmla="*/ 106164 w 536599"/>
              <a:gd name="connsiteY5" fmla="*/ 182244 h 553466"/>
              <a:gd name="connsiteX6" fmla="*/ 243235 w 536599"/>
              <a:gd name="connsiteY6" fmla="*/ 0 h 553466"/>
              <a:gd name="connsiteX7" fmla="*/ 536599 w 536599"/>
              <a:gd name="connsiteY7" fmla="*/ 50730 h 553466"/>
              <a:gd name="connsiteX8" fmla="*/ 502630 w 536599"/>
              <a:gd name="connsiteY8" fmla="*/ 255497 h 553466"/>
              <a:gd name="connsiteX0" fmla="*/ 502630 w 536599"/>
              <a:gd name="connsiteY0" fmla="*/ 255497 h 553466"/>
              <a:gd name="connsiteX1" fmla="*/ 401860 w 536599"/>
              <a:gd name="connsiteY1" fmla="*/ 553466 h 553466"/>
              <a:gd name="connsiteX2" fmla="*/ 53869 w 536599"/>
              <a:gd name="connsiteY2" fmla="*/ 460916 h 553466"/>
              <a:gd name="connsiteX3" fmla="*/ 16849 w 536599"/>
              <a:gd name="connsiteY3" fmla="*/ 397981 h 553466"/>
              <a:gd name="connsiteX4" fmla="*/ 0 w 536599"/>
              <a:gd name="connsiteY4" fmla="*/ 322104 h 553466"/>
              <a:gd name="connsiteX5" fmla="*/ 106164 w 536599"/>
              <a:gd name="connsiteY5" fmla="*/ 182244 h 553466"/>
              <a:gd name="connsiteX6" fmla="*/ 290905 w 536599"/>
              <a:gd name="connsiteY6" fmla="*/ 0 h 553466"/>
              <a:gd name="connsiteX7" fmla="*/ 536599 w 536599"/>
              <a:gd name="connsiteY7" fmla="*/ 50730 h 553466"/>
              <a:gd name="connsiteX8" fmla="*/ 502630 w 536599"/>
              <a:gd name="connsiteY8" fmla="*/ 255497 h 553466"/>
              <a:gd name="connsiteX0" fmla="*/ 502630 w 536599"/>
              <a:gd name="connsiteY0" fmla="*/ 255497 h 553466"/>
              <a:gd name="connsiteX1" fmla="*/ 401860 w 536599"/>
              <a:gd name="connsiteY1" fmla="*/ 553466 h 553466"/>
              <a:gd name="connsiteX2" fmla="*/ 53869 w 536599"/>
              <a:gd name="connsiteY2" fmla="*/ 460916 h 553466"/>
              <a:gd name="connsiteX3" fmla="*/ 16849 w 536599"/>
              <a:gd name="connsiteY3" fmla="*/ 397981 h 553466"/>
              <a:gd name="connsiteX4" fmla="*/ 0 w 536599"/>
              <a:gd name="connsiteY4" fmla="*/ 322104 h 553466"/>
              <a:gd name="connsiteX5" fmla="*/ 175503 w 536599"/>
              <a:gd name="connsiteY5" fmla="*/ 208245 h 553466"/>
              <a:gd name="connsiteX6" fmla="*/ 290905 w 536599"/>
              <a:gd name="connsiteY6" fmla="*/ 0 h 553466"/>
              <a:gd name="connsiteX7" fmla="*/ 536599 w 536599"/>
              <a:gd name="connsiteY7" fmla="*/ 50730 h 553466"/>
              <a:gd name="connsiteX8" fmla="*/ 502630 w 536599"/>
              <a:gd name="connsiteY8" fmla="*/ 255497 h 553466"/>
              <a:gd name="connsiteX0" fmla="*/ 485781 w 519750"/>
              <a:gd name="connsiteY0" fmla="*/ 255497 h 553466"/>
              <a:gd name="connsiteX1" fmla="*/ 385011 w 519750"/>
              <a:gd name="connsiteY1" fmla="*/ 553466 h 553466"/>
              <a:gd name="connsiteX2" fmla="*/ 37020 w 519750"/>
              <a:gd name="connsiteY2" fmla="*/ 460916 h 553466"/>
              <a:gd name="connsiteX3" fmla="*/ 0 w 519750"/>
              <a:gd name="connsiteY3" fmla="*/ 397981 h 553466"/>
              <a:gd name="connsiteX4" fmla="*/ 61157 w 519750"/>
              <a:gd name="connsiteY4" fmla="*/ 205095 h 553466"/>
              <a:gd name="connsiteX5" fmla="*/ 158654 w 519750"/>
              <a:gd name="connsiteY5" fmla="*/ 208245 h 553466"/>
              <a:gd name="connsiteX6" fmla="*/ 274056 w 519750"/>
              <a:gd name="connsiteY6" fmla="*/ 0 h 553466"/>
              <a:gd name="connsiteX7" fmla="*/ 519750 w 519750"/>
              <a:gd name="connsiteY7" fmla="*/ 50730 h 553466"/>
              <a:gd name="connsiteX8" fmla="*/ 485781 w 519750"/>
              <a:gd name="connsiteY8" fmla="*/ 255497 h 55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9750" h="553466">
                <a:moveTo>
                  <a:pt x="485781" y="255497"/>
                </a:moveTo>
                <a:lnTo>
                  <a:pt x="385011" y="553466"/>
                </a:lnTo>
                <a:lnTo>
                  <a:pt x="37020" y="460916"/>
                </a:lnTo>
                <a:lnTo>
                  <a:pt x="0" y="397981"/>
                </a:lnTo>
                <a:lnTo>
                  <a:pt x="61157" y="205095"/>
                </a:lnTo>
                <a:lnTo>
                  <a:pt x="158654" y="208245"/>
                </a:lnTo>
                <a:lnTo>
                  <a:pt x="274056" y="0"/>
                </a:lnTo>
                <a:lnTo>
                  <a:pt x="519750" y="50730"/>
                </a:lnTo>
                <a:lnTo>
                  <a:pt x="485781" y="255497"/>
                </a:lnTo>
                <a:close/>
              </a:path>
            </a:pathLst>
          </a:custGeom>
          <a:solidFill>
            <a:srgbClr val="E1963E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14110" y="2982643"/>
            <a:ext cx="630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LSC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82236" y="7095346"/>
            <a:ext cx="7909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Note: construction dates are subject to change 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026593" y="4618553"/>
            <a:ext cx="1732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Nutrien</a:t>
            </a:r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Agricultural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Sciences Building</a:t>
            </a:r>
            <a:endParaRPr lang="en-US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</a:t>
            </a:r>
            <a:r>
              <a:rPr lang="en-US" sz="1400" b="1" i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Shepardson</a:t>
            </a: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596690" y="7404628"/>
            <a:ext cx="409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Revision date: 01/30/2020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7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A6264-6B7D-488F-B718-426B54DA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226" y="1126252"/>
            <a:ext cx="9744199" cy="1292662"/>
          </a:xfrm>
        </p:spPr>
        <p:txBody>
          <a:bodyPr/>
          <a:lstStyle/>
          <a:p>
            <a:r>
              <a:rPr lang="en-US" sz="3600" u="sng" dirty="0"/>
              <a:t>South Campus: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36094-8D1C-4C6D-B407-003403B4C410}"/>
              </a:ext>
            </a:extLst>
          </p:cNvPr>
          <p:cNvSpPr txBox="1"/>
          <p:nvPr/>
        </p:nvSpPr>
        <p:spPr>
          <a:xfrm>
            <a:off x="2677226" y="1449418"/>
            <a:ext cx="8757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bg1"/>
              </a:solidFill>
              <a:latin typeface="Helvetica Light"/>
              <a:cs typeface="Helvetica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Johnson Family Equine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Bay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South </a:t>
            </a:r>
            <a:r>
              <a:rPr lang="en-US" sz="2800" dirty="0" smtClean="0">
                <a:cs typeface="Helvetica Light"/>
              </a:rPr>
              <a:t>Campus Utility </a:t>
            </a:r>
            <a:r>
              <a:rPr lang="en-US" sz="2800" dirty="0">
                <a:cs typeface="Helvetica Light"/>
              </a:rPr>
              <a:t>Infrastructure</a:t>
            </a:r>
          </a:p>
          <a:p>
            <a:endParaRPr lang="en-US" sz="18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841FCC-DA89-4A39-8D2C-2AA9649E4EF9}"/>
              </a:ext>
            </a:extLst>
          </p:cNvPr>
          <p:cNvSpPr txBox="1">
            <a:spLocks/>
          </p:cNvSpPr>
          <p:nvPr/>
        </p:nvSpPr>
        <p:spPr>
          <a:xfrm>
            <a:off x="2677226" y="3065244"/>
            <a:ext cx="9744199" cy="1292662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3600" u="sng" dirty="0"/>
              <a:t>Foothills Campus: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9CE16-2292-4ADA-8E62-48BC5EAE641F}"/>
              </a:ext>
            </a:extLst>
          </p:cNvPr>
          <p:cNvSpPr txBox="1"/>
          <p:nvPr/>
        </p:nvSpPr>
        <p:spPr>
          <a:xfrm>
            <a:off x="2677226" y="3136078"/>
            <a:ext cx="87573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Helvetica Light"/>
              <a:cs typeface="Helvetica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CVID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Central Chill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Temple Grandin Equine Center</a:t>
            </a:r>
          </a:p>
          <a:p>
            <a:endParaRPr lang="en-US" sz="18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52A3366-13AB-409B-B011-D4927F5AF57D}"/>
              </a:ext>
            </a:extLst>
          </p:cNvPr>
          <p:cNvSpPr txBox="1">
            <a:spLocks/>
          </p:cNvSpPr>
          <p:nvPr/>
        </p:nvSpPr>
        <p:spPr>
          <a:xfrm>
            <a:off x="2677226" y="5183957"/>
            <a:ext cx="9744199" cy="1292662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3600" u="sng" dirty="0"/>
              <a:t>Mountain Campus: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76D9F-471C-4DCD-B8BB-43A68174C486}"/>
              </a:ext>
            </a:extLst>
          </p:cNvPr>
          <p:cNvSpPr txBox="1"/>
          <p:nvPr/>
        </p:nvSpPr>
        <p:spPr>
          <a:xfrm>
            <a:off x="2659509" y="5237400"/>
            <a:ext cx="87573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Helvetica Light"/>
              <a:cs typeface="Helvetica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Wastewater Treatment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Learning Center</a:t>
            </a:r>
          </a:p>
          <a:p>
            <a:endParaRPr lang="en-US" sz="1800" dirty="0">
              <a:solidFill>
                <a:schemeClr val="bg1"/>
              </a:solidFill>
              <a:latin typeface="Helvetica Light"/>
              <a:cs typeface="Helvetica Light"/>
            </a:endParaRPr>
          </a:p>
          <a:p>
            <a:endParaRPr lang="en-US" sz="1800" dirty="0">
              <a:solidFill>
                <a:schemeClr val="bg1"/>
              </a:solidFill>
              <a:latin typeface="Helvetica Light"/>
              <a:cs typeface="Helvetica Light"/>
            </a:endParaRPr>
          </a:p>
          <a:p>
            <a:r>
              <a:rPr lang="en-US" sz="2800" dirty="0">
                <a:cs typeface="Helvetica Light"/>
              </a:rPr>
              <a:t>* Along with Maintenance and Remodel Projects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98598" y="317173"/>
            <a:ext cx="9822827" cy="738664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3600" b="1" dirty="0" smtClean="0"/>
              <a:t>Additional Campus Construction Projects</a:t>
            </a:r>
            <a:endParaRPr lang="en-US" sz="36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9596690" y="7404628"/>
            <a:ext cx="409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Revision date: 01/30/2020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1979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SU Transpor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685</Words>
  <Application>Microsoft Office PowerPoint</Application>
  <PresentationFormat>Custom</PresentationFormat>
  <Paragraphs>230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Arial Narrow</vt:lpstr>
      <vt:lpstr>Calibri</vt:lpstr>
      <vt:lpstr>Century Gothic</vt:lpstr>
      <vt:lpstr>Franklin Gothic Book</vt:lpstr>
      <vt:lpstr>Helvetica Light</vt:lpstr>
      <vt:lpstr>Helvetica Neue</vt:lpstr>
      <vt:lpstr>Vitesse Book</vt:lpstr>
      <vt:lpstr>Office Theme</vt:lpstr>
      <vt:lpstr>Custom Design</vt:lpstr>
      <vt:lpstr>1_Custom Design</vt:lpstr>
      <vt:lpstr>CSU Transport</vt:lpstr>
      <vt:lpstr>2020 Construction Logistics CSU Main Campus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South Campus: </vt:lpstr>
      <vt:lpstr>Communication and Outreach Plan: 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Hansen</dc:creator>
  <cp:lastModifiedBy>JKramer</cp:lastModifiedBy>
  <cp:revision>60</cp:revision>
  <cp:lastPrinted>2019-04-26T02:22:26Z</cp:lastPrinted>
  <dcterms:created xsi:type="dcterms:W3CDTF">2015-06-30T23:05:53Z</dcterms:created>
  <dcterms:modified xsi:type="dcterms:W3CDTF">2020-02-10T21:18:59Z</dcterms:modified>
</cp:coreProperties>
</file>